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838B3D-907B-45FF-B94C-7693D60A549C}" v="3" dt="2024-09-06T10:20:41.6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378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33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30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5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42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13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1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814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2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35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32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4842D-9576-40F5-87DA-4FB9DC1C3178}" type="datetimeFigureOut">
              <a:rPr lang="en-GB" smtClean="0"/>
              <a:pPr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6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E1D6F1-39FB-2176-7863-F89C88A99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978776"/>
              </p:ext>
            </p:extLst>
          </p:nvPr>
        </p:nvGraphicFramePr>
        <p:xfrm>
          <a:off x="1270819" y="1841578"/>
          <a:ext cx="3865345" cy="736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525">
                  <a:extLst>
                    <a:ext uri="{9D8B030D-6E8A-4147-A177-3AD203B41FA5}">
                      <a16:colId xmlns:a16="http://schemas.microsoft.com/office/drawing/2014/main" val="3709911776"/>
                    </a:ext>
                  </a:extLst>
                </a:gridCol>
                <a:gridCol w="3373820">
                  <a:extLst>
                    <a:ext uri="{9D8B030D-6E8A-4147-A177-3AD203B41FA5}">
                      <a16:colId xmlns:a16="http://schemas.microsoft.com/office/drawing/2014/main" val="3927398841"/>
                    </a:ext>
                  </a:extLst>
                </a:gridCol>
              </a:tblGrid>
              <a:tr h="362661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No, Nothing to disclose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134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Yes, please specify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99783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55DC9C-29F9-8BA5-0CB3-A272CDD780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350693"/>
              </p:ext>
            </p:extLst>
          </p:nvPr>
        </p:nvGraphicFramePr>
        <p:xfrm>
          <a:off x="1257235" y="2765811"/>
          <a:ext cx="8910819" cy="337422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56454">
                  <a:extLst>
                    <a:ext uri="{9D8B030D-6E8A-4147-A177-3AD203B41FA5}">
                      <a16:colId xmlns:a16="http://schemas.microsoft.com/office/drawing/2014/main" val="955423415"/>
                    </a:ext>
                  </a:extLst>
                </a:gridCol>
                <a:gridCol w="981037">
                  <a:extLst>
                    <a:ext uri="{9D8B030D-6E8A-4147-A177-3AD203B41FA5}">
                      <a16:colId xmlns:a16="http://schemas.microsoft.com/office/drawing/2014/main" val="1635076890"/>
                    </a:ext>
                  </a:extLst>
                </a:gridCol>
                <a:gridCol w="1233578">
                  <a:extLst>
                    <a:ext uri="{9D8B030D-6E8A-4147-A177-3AD203B41FA5}">
                      <a16:colId xmlns:a16="http://schemas.microsoft.com/office/drawing/2014/main" val="3579940503"/>
                    </a:ext>
                  </a:extLst>
                </a:gridCol>
                <a:gridCol w="862641">
                  <a:extLst>
                    <a:ext uri="{9D8B030D-6E8A-4147-A177-3AD203B41FA5}">
                      <a16:colId xmlns:a16="http://schemas.microsoft.com/office/drawing/2014/main" val="651556675"/>
                    </a:ext>
                  </a:extLst>
                </a:gridCol>
                <a:gridCol w="905774">
                  <a:extLst>
                    <a:ext uri="{9D8B030D-6E8A-4147-A177-3AD203B41FA5}">
                      <a16:colId xmlns:a16="http://schemas.microsoft.com/office/drawing/2014/main" val="2878901645"/>
                    </a:ext>
                  </a:extLst>
                </a:gridCol>
                <a:gridCol w="802256">
                  <a:extLst>
                    <a:ext uri="{9D8B030D-6E8A-4147-A177-3AD203B41FA5}">
                      <a16:colId xmlns:a16="http://schemas.microsoft.com/office/drawing/2014/main" val="228987941"/>
                    </a:ext>
                  </a:extLst>
                </a:gridCol>
                <a:gridCol w="1009291">
                  <a:extLst>
                    <a:ext uri="{9D8B030D-6E8A-4147-A177-3AD203B41FA5}">
                      <a16:colId xmlns:a16="http://schemas.microsoft.com/office/drawing/2014/main" val="3565495543"/>
                    </a:ext>
                  </a:extLst>
                </a:gridCol>
                <a:gridCol w="983411">
                  <a:extLst>
                    <a:ext uri="{9D8B030D-6E8A-4147-A177-3AD203B41FA5}">
                      <a16:colId xmlns:a16="http://schemas.microsoft.com/office/drawing/2014/main" val="3331650524"/>
                    </a:ext>
                  </a:extLst>
                </a:gridCol>
                <a:gridCol w="776377">
                  <a:extLst>
                    <a:ext uri="{9D8B030D-6E8A-4147-A177-3AD203B41FA5}">
                      <a16:colId xmlns:a16="http://schemas.microsoft.com/office/drawing/2014/main" val="1094926128"/>
                    </a:ext>
                  </a:extLst>
                </a:gridCol>
              </a:tblGrid>
              <a:tr h="996783">
                <a:tc>
                  <a:txBody>
                    <a:bodyPr/>
                    <a:lstStyle/>
                    <a:p>
                      <a:r>
                        <a:rPr lang="en-US" sz="1400" dirty="0"/>
                        <a:t>Company /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Honoraria /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Consulting / Advisory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Funded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Royalties / Patent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Stock 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Ownership / Equity 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Other (Please specify)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436089"/>
                  </a:ext>
                </a:extLst>
              </a:tr>
              <a:tr h="6295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Example: company </a:t>
                      </a:r>
                      <a:r>
                        <a:rPr lang="en-US" sz="1400" dirty="0" err="1"/>
                        <a:t>xyz</a:t>
                      </a:r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636424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310488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189475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011732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064456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993919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292913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17B23286-70CE-AA0A-FB9E-F54BB3D17EB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" y="0"/>
            <a:ext cx="12191995" cy="121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571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f41fa17a-99c4-4c5f-bcb4-a52bd907e64f" xsi:nil="true"/>
    <Number xmlns="f41fa17a-99c4-4c5f-bcb4-a52bd907e64f" xsi:nil="true"/>
    <TaxCatchAll xmlns="eb3f7de7-c935-4ca6-a12c-1f73773710ec"/>
    <_ip_UnifiedCompliancePolicyProperties xmlns="http://schemas.microsoft.com/sharepoint/v3" xsi:nil="true"/>
    <lcf76f155ced4ddcb4097134ff3c332f xmlns="f41fa17a-99c4-4c5f-bcb4-a52bd907e64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B846DA9B026F47BC126C9C0F736397" ma:contentTypeVersion="22" ma:contentTypeDescription="Create a new document." ma:contentTypeScope="" ma:versionID="0f2e4dc4833b85b0e4dcf48732165127">
  <xsd:schema xmlns:xsd="http://www.w3.org/2001/XMLSchema" xmlns:xs="http://www.w3.org/2001/XMLSchema" xmlns:p="http://schemas.microsoft.com/office/2006/metadata/properties" xmlns:ns1="http://schemas.microsoft.com/sharepoint/v3" xmlns:ns2="f41fa17a-99c4-4c5f-bcb4-a52bd907e64f" xmlns:ns3="eb3f7de7-c935-4ca6-a12c-1f73773710ec" targetNamespace="http://schemas.microsoft.com/office/2006/metadata/properties" ma:root="true" ma:fieldsID="9d02df8429b63164f71ef0f48df28581" ns1:_="" ns2:_="" ns3:_="">
    <xsd:import namespace="http://schemas.microsoft.com/sharepoint/v3"/>
    <xsd:import namespace="f41fa17a-99c4-4c5f-bcb4-a52bd907e64f"/>
    <xsd:import namespace="eb3f7de7-c935-4ca6-a12c-1f73773710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Image" minOccurs="0"/>
                <xsd:element ref="ns2:Numb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fa17a-99c4-4c5f-bcb4-a52bd907e6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Image" ma:index="28" nillable="true" ma:displayName="Image" ma:format="Thumbnail" ma:internalName="Image">
      <xsd:simpleType>
        <xsd:restriction base="dms:Unknown"/>
      </xsd:simpleType>
    </xsd:element>
    <xsd:element name="Number" ma:index="29" nillable="true" ma:displayName="Number" ma:format="Dropdown" ma:internalName="Number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799D42-217D-44AE-A702-353F88265C7F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sharepoint/v3"/>
    <ds:schemaRef ds:uri="http://schemas.openxmlformats.org/package/2006/metadata/core-properties"/>
    <ds:schemaRef ds:uri="eb3f7de7-c935-4ca6-a12c-1f73773710ec"/>
    <ds:schemaRef ds:uri="http://purl.org/dc/terms/"/>
    <ds:schemaRef ds:uri="f41fa17a-99c4-4c5f-bcb4-a52bd907e64f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1A4E5DF-65AD-4994-9797-6D6D189482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630C62-6D85-4CDD-9843-B092D19CD0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41fa17a-99c4-4c5f-bcb4-a52bd907e64f"/>
    <ds:schemaRef ds:uri="eb3f7de7-c935-4ca6-a12c-1f73773710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40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Kenes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Simon</dc:creator>
  <cp:lastModifiedBy>Yulia Braun</cp:lastModifiedBy>
  <cp:revision>9</cp:revision>
  <dcterms:created xsi:type="dcterms:W3CDTF">2015-06-28T15:31:45Z</dcterms:created>
  <dcterms:modified xsi:type="dcterms:W3CDTF">2024-09-06T10:20:42Z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0x01010085B846DA9B026F47BC126C9C0F736397</vt:lpwstr>
  </property>
</Properties>
</file>