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06576" y="2546686"/>
            <a:ext cx="48603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200" u="none" cap="none" strike="noStrike">
                <a:solidFill>
                  <a:srgbClr val="FF8B00"/>
                </a:solidFill>
                <a:latin typeface="Calibri"/>
                <a:ea typeface="Calibri"/>
                <a:cs typeface="Calibri"/>
                <a:sym typeface="Calibri"/>
              </a:rPr>
              <a:t>SAVE THE DATE</a:t>
            </a:r>
            <a:endParaRPr>
              <a:solidFill>
                <a:srgbClr val="FF8B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336150"/>
            <a:ext cx="8520600" cy="30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5341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/>
        </p:nvSpPr>
        <p:spPr>
          <a:xfrm>
            <a:off x="206576" y="2546686"/>
            <a:ext cx="48603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200" u="none" cap="none" strike="noStrike">
                <a:solidFill>
                  <a:srgbClr val="FF8B00"/>
                </a:solidFill>
                <a:latin typeface="Calibri"/>
                <a:ea typeface="Calibri"/>
                <a:cs typeface="Calibri"/>
                <a:sym typeface="Calibri"/>
              </a:rPr>
              <a:t>SAVE THE DATE</a:t>
            </a:r>
            <a:endParaRPr>
              <a:solidFill>
                <a:srgbClr val="FF8B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5341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309700"/>
            <a:ext cx="8520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5341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362600"/>
            <a:ext cx="3999900" cy="30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362600"/>
            <a:ext cx="3999900" cy="30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5341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9696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803675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9588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3860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97400" y="41162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3412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3AE"/>
              </a:buClr>
              <a:buSzPts val="2700"/>
              <a:buFont typeface="Calibri"/>
              <a:buNone/>
              <a:defRPr b="1" sz="2700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75825"/>
            <a:ext cx="85206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2200"/>
              <a:buFont typeface="Calibri"/>
              <a:buChar char="●"/>
              <a:defRPr sz="22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2100"/>
              <a:buFont typeface="Calibri"/>
              <a:buChar char="○"/>
              <a:defRPr sz="21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2000"/>
              <a:buFont typeface="Calibri"/>
              <a:buChar char="■"/>
              <a:defRPr sz="20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1900"/>
              <a:buFont typeface="Calibri"/>
              <a:buChar char="●"/>
              <a:defRPr sz="19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1800"/>
              <a:buFont typeface="Calibri"/>
              <a:buChar char="○"/>
              <a:defRPr sz="18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1700"/>
              <a:buFont typeface="Calibri"/>
              <a:buChar char="■"/>
              <a:defRPr sz="17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1700"/>
              <a:buFont typeface="Calibri"/>
              <a:buChar char="●"/>
              <a:defRPr sz="17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1700"/>
              <a:buFont typeface="Calibri"/>
              <a:buChar char="○"/>
              <a:defRPr sz="17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337"/>
              </a:buClr>
              <a:buSzPts val="1700"/>
              <a:buFont typeface="Calibri"/>
              <a:buChar char="■"/>
              <a:defRPr sz="1700">
                <a:solidFill>
                  <a:srgbClr val="0D033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311700" y="5341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1309700"/>
            <a:ext cx="85206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Props1.xml><?xml version="1.0" encoding="utf-8"?>
<ds:datastoreItem xmlns:ds="http://schemas.openxmlformats.org/officeDocument/2006/customXml" ds:itemID="{F1D59835-352B-41FB-98A7-7B9E094D0AF0}"/>
</file>

<file path=customXml/itemProps2.xml><?xml version="1.0" encoding="utf-8"?>
<ds:datastoreItem xmlns:ds="http://schemas.openxmlformats.org/officeDocument/2006/customXml" ds:itemID="{B699670E-ADD6-4823-AEE2-27C53FBE2021}"/>
</file>

<file path=customXml/itemProps3.xml><?xml version="1.0" encoding="utf-8"?>
<ds:datastoreItem xmlns:ds="http://schemas.openxmlformats.org/officeDocument/2006/customXml" ds:itemID="{9AA98EC5-FE76-4FE0-BE83-C0F70A5C441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