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5/12/2021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5/12/2021</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5/12/2021</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2021-05-12T10:00:00Z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