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83" r:id="rId6"/>
    <p:sldId id="285" r:id="rId7"/>
    <p:sldId id="281" r:id="rId8"/>
    <p:sldId id="263"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629"/>
    <a:srgbClr val="DFDBC9"/>
    <a:srgbClr val="C0B896"/>
    <a:srgbClr val="EF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563B3-980B-4812-90EB-D5FE969D6732}" v="126" dt="2026-01-23T12:18:22.06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6357" autoAdjust="0"/>
  </p:normalViewPr>
  <p:slideViewPr>
    <p:cSldViewPr snapToGrid="0" snapToObjects="1" showGuides="1">
      <p:cViewPr varScale="1">
        <p:scale>
          <a:sx n="111" d="100"/>
          <a:sy n="111" d="100"/>
        </p:scale>
        <p:origin x="1236" y="96"/>
      </p:cViewPr>
      <p:guideLst>
        <p:guide orient="horz" pos="2160"/>
        <p:guide pos="45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36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5A889FD-83CA-36AE-5552-9137A8982A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D719769-701F-C2E9-BBE4-9E8D512715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94C1F8-3907-4D4E-B3A9-8D97E5986CC1}" type="datetimeFigureOut">
              <a:rPr lang="da-DK" smtClean="0"/>
              <a:t>29-01-2026</a:t>
            </a:fld>
            <a:endParaRPr lang="da-DK"/>
          </a:p>
        </p:txBody>
      </p:sp>
      <p:sp>
        <p:nvSpPr>
          <p:cNvPr id="4" name="Pladsholder til sidefod 3">
            <a:extLst>
              <a:ext uri="{FF2B5EF4-FFF2-40B4-BE49-F238E27FC236}">
                <a16:creationId xmlns:a16="http://schemas.microsoft.com/office/drawing/2014/main" id="{80EF1E8D-5503-B89B-2D8F-DA3A94FB6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A395398-3E92-3092-162C-4E18DAE82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94DE7-7D08-4801-AC82-A3DDC0D57D36}" type="slidenum">
              <a:rPr lang="da-DK" smtClean="0"/>
              <a:t>‹nr.›</a:t>
            </a:fld>
            <a:endParaRPr lang="da-DK"/>
          </a:p>
        </p:txBody>
      </p:sp>
    </p:spTree>
    <p:extLst>
      <p:ext uri="{BB962C8B-B14F-4D97-AF65-F5344CB8AC3E}">
        <p14:creationId xmlns:p14="http://schemas.microsoft.com/office/powerpoint/2010/main" val="2726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D7EEB-6ADA-4C86-BB92-A3E4304590C7}" type="datetimeFigureOut">
              <a:rPr lang="da-DK" smtClean="0"/>
              <a:t>29-01-2026</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4DDCB-9ACB-4445-B1D2-5C339D8DB1CC}" type="slidenum">
              <a:rPr lang="da-DK" smtClean="0"/>
              <a:t>‹nr.›</a:t>
            </a:fld>
            <a:endParaRPr lang="da-DK"/>
          </a:p>
        </p:txBody>
      </p:sp>
    </p:spTree>
    <p:extLst>
      <p:ext uri="{BB962C8B-B14F-4D97-AF65-F5344CB8AC3E}">
        <p14:creationId xmlns:p14="http://schemas.microsoft.com/office/powerpoint/2010/main" val="364634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5" name="Tabel 12">
            <a:extLst>
              <a:ext uri="{FF2B5EF4-FFF2-40B4-BE49-F238E27FC236}">
                <a16:creationId xmlns:a16="http://schemas.microsoft.com/office/drawing/2014/main" id="{CEB33CBF-D092-72F3-791F-5801ABF96E3A}"/>
              </a:ext>
            </a:extLst>
          </p:cNvPr>
          <p:cNvGraphicFramePr>
            <a:graphicFrameLocks noGrp="1"/>
          </p:cNvGraphicFramePr>
          <p:nvPr userDrawn="1">
            <p:extLst>
              <p:ext uri="{D42A27DB-BD31-4B8C-83A1-F6EECF244321}">
                <p14:modId xmlns:p14="http://schemas.microsoft.com/office/powerpoint/2010/main" val="1530764222"/>
              </p:ext>
            </p:extLst>
          </p:nvPr>
        </p:nvGraphicFramePr>
        <p:xfrm>
          <a:off x="3209026" y="355117"/>
          <a:ext cx="8660922" cy="5901988"/>
        </p:xfrm>
        <a:graphic>
          <a:graphicData uri="http://schemas.openxmlformats.org/drawingml/2006/table">
            <a:tbl>
              <a:tblPr firstRow="1" bandRow="1">
                <a:tableStyleId>{5C22544A-7EE6-4342-B048-85BDC9FD1C3A}</a:tableStyleId>
              </a:tblPr>
              <a:tblGrid>
                <a:gridCol w="8660922">
                  <a:extLst>
                    <a:ext uri="{9D8B030D-6E8A-4147-A177-3AD203B41FA5}">
                      <a16:colId xmlns:a16="http://schemas.microsoft.com/office/drawing/2014/main" val="3314432556"/>
                    </a:ext>
                  </a:extLst>
                </a:gridCol>
              </a:tblGrid>
              <a:tr h="1901980">
                <a:tc>
                  <a:txBody>
                    <a:bodyPr/>
                    <a:lstStyle/>
                    <a:p>
                      <a:pPr algn="ctr"/>
                      <a:r>
                        <a:rPr lang="da-DK" sz="3600" dirty="0"/>
                        <a:t> ADPD 2026</a:t>
                      </a:r>
                    </a:p>
                    <a:p>
                      <a:pPr algn="ctr"/>
                      <a:r>
                        <a:rPr lang="da-DK" sz="3600" dirty="0"/>
                        <a:t>SYMPOSIA F&amp;B ORDER FORM</a:t>
                      </a:r>
                      <a:endParaRPr lang="da-DK" sz="3600" b="1" i="0" cap="all" baseline="0" dirty="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1883582">
                <a:tc>
                  <a:txBody>
                    <a:bodyPr/>
                    <a:lstStyle/>
                    <a:p>
                      <a:pPr algn="ctr"/>
                      <a:endParaRPr lang="da-DK" dirty="0"/>
                    </a:p>
                    <a:p>
                      <a:pPr algn="ct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algn="ctr"/>
                      <a:r>
                        <a:rPr lang="en-US" sz="1200" b="0" i="0" dirty="0">
                          <a:latin typeface="Nationale Light" panose="02000305040000020003" pitchFamily="2" charset="77"/>
                        </a:rPr>
                        <a:t>Please find the following catering options available to serve in your meeting room or hospitality suite.</a:t>
                      </a:r>
                    </a:p>
                    <a:p>
                      <a:pPr algn="ctr"/>
                      <a:r>
                        <a:rPr lang="en-US" sz="1200" b="0" i="0" dirty="0">
                          <a:latin typeface="Nationale Light" panose="02000305040000020003" pitchFamily="2" charset="77"/>
                        </a:rPr>
                        <a:t>Please remember to input all data on page 2 and the selected items, so we can properly process and deliver your order.</a:t>
                      </a:r>
                      <a:br>
                        <a:rPr lang="en-US" sz="1200" b="0" i="0" dirty="0">
                          <a:latin typeface="Nationale Light" panose="02000305040000020003" pitchFamily="2" charset="77"/>
                        </a:rPr>
                      </a:b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dirty="0">
                          <a:latin typeface="Nationale Light" panose="02000305040000020003" pitchFamily="2" charset="77"/>
                        </a:rPr>
                        <a:t>Once you have selected, please send to email: ADPDmeetings</a:t>
                      </a:r>
                      <a:r>
                        <a:rPr lang="da-DK" sz="1200" b="0" i="0" u="sng" dirty="0">
                          <a:latin typeface="Nationale Light" panose="02000305040000020003" pitchFamily="2" charset="77"/>
                        </a:rPr>
                        <a:t>@bellacenter.dk</a:t>
                      </a:r>
                      <a:endParaRPr lang="da-DK" sz="1800" u="sng" kern="1200" dirty="0">
                        <a:solidFill>
                          <a:schemeClr val="dk1"/>
                        </a:solidFill>
                        <a:effectLst/>
                        <a:latin typeface="Nationale Light" panose="02000305040000020003" pitchFamily="50" charset="0"/>
                        <a:ea typeface="+mn-ea"/>
                        <a:cs typeface="+mn-cs"/>
                      </a:endParaRPr>
                    </a:p>
                  </a:txBody>
                  <a:tcPr>
                    <a:solidFill>
                      <a:srgbClr val="EFEDE4"/>
                    </a:solidFill>
                  </a:tcPr>
                </a:tc>
                <a:extLst>
                  <a:ext uri="{0D108BD9-81ED-4DB2-BD59-A6C34878D82A}">
                    <a16:rowId xmlns:a16="http://schemas.microsoft.com/office/drawing/2014/main" val="1976201738"/>
                  </a:ext>
                </a:extLst>
              </a:tr>
              <a:tr h="2116426">
                <a:tc>
                  <a:txBody>
                    <a:bodyPr/>
                    <a:lstStyle/>
                    <a:p>
                      <a:pPr algn="ctr"/>
                      <a:br>
                        <a:rPr lang="en-US" sz="700" b="1" i="0" noProof="0" dirty="0">
                          <a:latin typeface="Nationale ExtraBold" panose="02000505040000020003" pitchFamily="2" charset="77"/>
                        </a:rPr>
                      </a:br>
                      <a:br>
                        <a:rPr lang="en-US" sz="700" b="1" i="0" noProof="0" dirty="0">
                          <a:latin typeface="Nationale ExtraBold" panose="02000505040000020003" pitchFamily="2" charset="77"/>
                        </a:rPr>
                      </a:br>
                      <a:r>
                        <a:rPr lang="en-US" sz="1200" b="1" i="0" noProof="0" dirty="0">
                          <a:latin typeface="Nationale ExtraBold" panose="02000505040000020003" pitchFamily="2" charset="77"/>
                        </a:rPr>
                        <a:t>GENERAL TERMS &amp; CONDITIONS</a:t>
                      </a:r>
                      <a:endParaRPr lang="en-US" sz="1200" b="0" i="0" noProof="0" dirty="0">
                        <a:latin typeface="Nationale Light" panose="02000305040000020003" pitchFamily="2" charset="77"/>
                      </a:endParaRPr>
                    </a:p>
                    <a:p>
                      <a:pPr algn="ctr"/>
                      <a:r>
                        <a:rPr lang="en-US" sz="1200" i="0" kern="1200" dirty="0">
                          <a:solidFill>
                            <a:schemeClr val="dk1"/>
                          </a:solidFill>
                          <a:effectLst/>
                          <a:latin typeface="Nationale Light" panose="02000305040000020003" pitchFamily="50" charset="0"/>
                          <a:ea typeface="+mn-ea"/>
                          <a:cs typeface="+mn-cs"/>
                        </a:rPr>
                        <a:t>Please ensure that you order your services no later than the 17</a:t>
                      </a:r>
                      <a:r>
                        <a:rPr lang="en-US" sz="1200" i="0" kern="1200" baseline="30000" dirty="0">
                          <a:solidFill>
                            <a:schemeClr val="dk1"/>
                          </a:solidFill>
                          <a:effectLst/>
                          <a:latin typeface="Nationale Light" panose="02000305040000020003" pitchFamily="50" charset="0"/>
                          <a:ea typeface="+mn-ea"/>
                          <a:cs typeface="+mn-cs"/>
                        </a:rPr>
                        <a:t>th</a:t>
                      </a:r>
                      <a:r>
                        <a:rPr lang="en-US" sz="1200" i="0" kern="1200" dirty="0">
                          <a:solidFill>
                            <a:schemeClr val="dk1"/>
                          </a:solidFill>
                          <a:effectLst/>
                          <a:latin typeface="Nationale Light" panose="02000305040000020003" pitchFamily="50" charset="0"/>
                          <a:ea typeface="+mn-ea"/>
                          <a:cs typeface="+mn-cs"/>
                        </a:rPr>
                        <a:t> of February 2026, as all ordered services </a:t>
                      </a:r>
                    </a:p>
                    <a:p>
                      <a:pPr algn="ctr"/>
                      <a:r>
                        <a:rPr lang="en-US" sz="1200" i="0" kern="1200" dirty="0">
                          <a:solidFill>
                            <a:schemeClr val="dk1"/>
                          </a:solidFill>
                          <a:effectLst/>
                          <a:latin typeface="Nationale Light" panose="02000305040000020003" pitchFamily="50" charset="0"/>
                          <a:ea typeface="+mn-ea"/>
                          <a:cs typeface="+mn-cs"/>
                        </a:rPr>
                        <a:t>will be invoiced and must be prepaid before the event.</a:t>
                      </a:r>
                      <a:endParaRPr lang="da-DK" sz="1200" i="0" kern="1200" dirty="0">
                        <a:solidFill>
                          <a:schemeClr val="dk1"/>
                        </a:solidFill>
                        <a:effectLst/>
                        <a:latin typeface="Nationale Light" panose="02000305040000020003" pitchFamily="50" charset="0"/>
                        <a:ea typeface="+mn-ea"/>
                        <a:cs typeface="+mn-cs"/>
                      </a:endParaRPr>
                    </a:p>
                    <a:p>
                      <a:pPr algn="ctr"/>
                      <a:r>
                        <a:rPr lang="en-US" sz="1200" i="0" kern="1200" dirty="0">
                          <a:solidFill>
                            <a:schemeClr val="dk1"/>
                          </a:solidFill>
                          <a:effectLst/>
                          <a:latin typeface="Nationale Light" panose="02000305040000020003" pitchFamily="50" charset="0"/>
                          <a:ea typeface="+mn-ea"/>
                          <a:cs typeface="+mn-cs"/>
                        </a:rPr>
                        <a:t>Orders received after the 17</a:t>
                      </a:r>
                      <a:r>
                        <a:rPr lang="en-US" sz="1200" i="0" kern="1200" baseline="30000" dirty="0">
                          <a:solidFill>
                            <a:schemeClr val="dk1"/>
                          </a:solidFill>
                          <a:effectLst/>
                          <a:latin typeface="Nationale Light" panose="02000305040000020003" pitchFamily="50" charset="0"/>
                          <a:ea typeface="+mn-ea"/>
                          <a:cs typeface="+mn-cs"/>
                        </a:rPr>
                        <a:t>th</a:t>
                      </a:r>
                      <a:r>
                        <a:rPr lang="en-US" sz="1200" i="0" kern="1200" dirty="0">
                          <a:solidFill>
                            <a:schemeClr val="dk1"/>
                          </a:solidFill>
                          <a:effectLst/>
                          <a:latin typeface="Nationale Light" panose="02000305040000020003" pitchFamily="50" charset="0"/>
                          <a:ea typeface="+mn-ea"/>
                          <a:cs typeface="+mn-cs"/>
                        </a:rPr>
                        <a:t> of February will be subject to a surcharge of 25%. </a:t>
                      </a:r>
                    </a:p>
                    <a:p>
                      <a:pPr algn="ctr"/>
                      <a:r>
                        <a:rPr lang="en-US" sz="1200" i="0" kern="1200" dirty="0">
                          <a:solidFill>
                            <a:schemeClr val="dk1"/>
                          </a:solidFill>
                          <a:effectLst/>
                          <a:latin typeface="Nationale Light" panose="02000305040000020003" pitchFamily="50" charset="0"/>
                          <a:ea typeface="+mn-ea"/>
                          <a:cs typeface="+mn-cs"/>
                        </a:rPr>
                        <a:t>Orders received after the 3</a:t>
                      </a:r>
                      <a:r>
                        <a:rPr lang="en-US" sz="1200" i="0" kern="1200" baseline="30000" dirty="0">
                          <a:solidFill>
                            <a:schemeClr val="dk1"/>
                          </a:solidFill>
                          <a:effectLst/>
                          <a:latin typeface="Nationale Light" panose="02000305040000020003" pitchFamily="50" charset="0"/>
                          <a:ea typeface="+mn-ea"/>
                          <a:cs typeface="+mn-cs"/>
                        </a:rPr>
                        <a:t>rd</a:t>
                      </a:r>
                      <a:r>
                        <a:rPr lang="en-US" sz="1200" i="0" kern="1200" dirty="0">
                          <a:solidFill>
                            <a:schemeClr val="dk1"/>
                          </a:solidFill>
                          <a:effectLst/>
                          <a:latin typeface="Nationale Light" panose="02000305040000020003" pitchFamily="50" charset="0"/>
                          <a:ea typeface="+mn-ea"/>
                          <a:cs typeface="+mn-cs"/>
                        </a:rPr>
                        <a:t> of March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dk1"/>
                          </a:solidFill>
                          <a:effectLst/>
                          <a:latin typeface="Nationale Light" panose="02000305040000020003" pitchFamily="50" charset="0"/>
                          <a:ea typeface="+mn-ea"/>
                          <a:cs typeface="+mn-cs"/>
                        </a:rPr>
                        <a:t>will be subject to a surcharge of 50%. Please note that orders received after the 3</a:t>
                      </a:r>
                      <a:r>
                        <a:rPr lang="en-US" sz="1200" i="0" kern="1200" baseline="30000" dirty="0">
                          <a:solidFill>
                            <a:schemeClr val="dk1"/>
                          </a:solidFill>
                          <a:effectLst/>
                          <a:latin typeface="Nationale Light" panose="02000305040000020003" pitchFamily="50" charset="0"/>
                          <a:ea typeface="+mn-ea"/>
                          <a:cs typeface="+mn-cs"/>
                        </a:rPr>
                        <a:t>rd</a:t>
                      </a:r>
                      <a:r>
                        <a:rPr lang="en-US" sz="1200" i="0" kern="1200" dirty="0">
                          <a:solidFill>
                            <a:schemeClr val="dk1"/>
                          </a:solidFill>
                          <a:effectLst/>
                          <a:latin typeface="Nationale Light" panose="02000305040000020003" pitchFamily="50" charset="0"/>
                          <a:ea typeface="+mn-ea"/>
                          <a:cs typeface="+mn-cs"/>
                        </a:rPr>
                        <a:t> of March cannot be guaranteed.</a:t>
                      </a:r>
                    </a:p>
                    <a:p>
                      <a:pPr algn="ctr"/>
                      <a:endParaRPr lang="en-US" sz="1200" i="0" kern="1200" dirty="0">
                        <a:solidFill>
                          <a:schemeClr val="dk1"/>
                        </a:solidFill>
                        <a:effectLst/>
                        <a:latin typeface="Nationale Light" panose="02000305040000020003" pitchFamily="50" charset="0"/>
                        <a:ea typeface="+mn-ea"/>
                        <a:cs typeface="+mn-cs"/>
                      </a:endParaRPr>
                    </a:p>
                    <a:p>
                      <a:pPr algn="ctr"/>
                      <a:r>
                        <a:rPr lang="en-US" sz="1200" b="0" i="0" noProof="0" dirty="0">
                          <a:latin typeface="Nationale Light" panose="02000305040000020003" pitchFamily="50" charset="0"/>
                        </a:rPr>
                        <a:t>Please note that the prices mentioned are in EURO, excluding VAT.</a:t>
                      </a:r>
                    </a:p>
                    <a:p>
                      <a:pPr algn="ctr"/>
                      <a:endParaRPr lang="en-US" sz="1200" b="0" i="0" kern="1200" noProof="0" dirty="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247696" y="691959"/>
            <a:ext cx="3898697" cy="3707271"/>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MEETING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Date: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Room number:</a:t>
            </a:r>
          </a:p>
          <a:p>
            <a:endParaRPr lang="en-US" sz="1200" b="0" i="0" dirty="0">
              <a:latin typeface="Nationale Medium" panose="02000505040000020003" pitchFamily="2" charset="77"/>
            </a:endParaRPr>
          </a:p>
          <a:p>
            <a:r>
              <a:rPr lang="en-US" sz="1200" b="0" i="0" dirty="0">
                <a:latin typeface="Nationale Medium" panose="02000505040000020003" pitchFamily="2" charset="77"/>
              </a:rPr>
              <a:t>Start and end time: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Number of people: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Other:</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247696" y="5462791"/>
            <a:ext cx="8448119" cy="1240352"/>
          </a:xfrm>
          <a:prstGeom prst="rect">
            <a:avLst/>
          </a:prstGeom>
          <a:noFill/>
          <a:ln>
            <a:solidFill>
              <a:schemeClr val="tx1"/>
            </a:solidFill>
          </a:ln>
        </p:spPr>
        <p:txBody>
          <a:bodyPr wrap="square" lIns="0" tIns="0" rIns="0" bIns="0" rtlCol="0" anchor="t" anchorCtr="0">
            <a:noAutofit/>
          </a:bodyPr>
          <a:lstStyle/>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47696" y="5195867"/>
            <a:ext cx="5344213" cy="266924"/>
          </a:xfrm>
          <a:prstGeom prst="rect">
            <a:avLst/>
          </a:prstGeom>
          <a:noFill/>
          <a:ln>
            <a:noFill/>
          </a:ln>
        </p:spPr>
        <p:txBody>
          <a:bodyPr wrap="square" lIns="0" tIns="0" rIns="0" bIns="0" rtlCol="0" anchor="t" anchorCtr="0">
            <a:noAutofit/>
          </a:bodyPr>
          <a:lstStyle/>
          <a:p>
            <a:r>
              <a:rPr lang="en-US" sz="1200" b="1" i="0" dirty="0">
                <a:latin typeface="Nationale ExtraBold" panose="02000505040000020003" pitchFamily="2" charset="77"/>
              </a:rPr>
              <a:t>YOUR COMMENTS</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693831" y="1209053"/>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dirty="0" err="1"/>
              <a:t>Click</a:t>
            </a:r>
            <a:r>
              <a:rPr lang="da-DK" dirty="0"/>
              <a:t> to </a:t>
            </a:r>
            <a:r>
              <a:rPr lang="da-DK" dirty="0" err="1"/>
              <a:t>write</a:t>
            </a:r>
            <a:endParaRPr lang="da-DK" dirty="0"/>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672025" y="162967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672025" y="199607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11059" y="5502524"/>
            <a:ext cx="8328838" cy="115462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672025" y="2354651"/>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925019" y="2749380"/>
            <a:ext cx="3188812"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pic>
        <p:nvPicPr>
          <p:cNvPr id="2" name="Image 4">
            <a:extLst>
              <a:ext uri="{FF2B5EF4-FFF2-40B4-BE49-F238E27FC236}">
                <a16:creationId xmlns:a16="http://schemas.microsoft.com/office/drawing/2014/main" id="{89D2487E-EB89-1A26-36AE-B736C5AE6580}"/>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5" name="Tekstfelt 4">
            <a:extLst>
              <a:ext uri="{FF2B5EF4-FFF2-40B4-BE49-F238E27FC236}">
                <a16:creationId xmlns:a16="http://schemas.microsoft.com/office/drawing/2014/main" id="{8B4D19D6-CA59-2522-A180-171FD13F3875}"/>
              </a:ext>
            </a:extLst>
          </p:cNvPr>
          <p:cNvSpPr txBox="1"/>
          <p:nvPr userDrawn="1"/>
        </p:nvSpPr>
        <p:spPr>
          <a:xfrm>
            <a:off x="7458452" y="691959"/>
            <a:ext cx="4237363" cy="4000782"/>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YOUR CONTACT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Company: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Address:</a:t>
            </a:r>
          </a:p>
          <a:p>
            <a:endParaRPr lang="en-US" sz="1200" b="0" i="0" dirty="0">
              <a:latin typeface="Nationale Medium" panose="02000505040000020003" pitchFamily="2" charset="77"/>
            </a:endParaRPr>
          </a:p>
          <a:p>
            <a:r>
              <a:rPr lang="en-US" sz="1200" b="0" i="0" dirty="0">
                <a:latin typeface="Nationale Medium" panose="02000505040000020003" pitchFamily="2" charset="77"/>
              </a:rPr>
              <a:t>Postal code &amp; city: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Country: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Telephone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Contact email:</a:t>
            </a:r>
          </a:p>
          <a:p>
            <a:endParaRPr lang="en-US" sz="1200" b="0" i="0" dirty="0">
              <a:latin typeface="Nationale Medium" panose="02000505040000020003" pitchFamily="2" charset="77"/>
            </a:endParaRPr>
          </a:p>
          <a:p>
            <a:r>
              <a:rPr lang="en-US" sz="1200" b="0" i="0" dirty="0">
                <a:latin typeface="Nationale Medium" panose="02000505040000020003" pitchFamily="2" charset="77"/>
              </a:rPr>
              <a:t>Invoice email:</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Onsite 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Invoice / PO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VAT. no.:</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7" name="Pladsholder til tekst 3">
            <a:extLst>
              <a:ext uri="{FF2B5EF4-FFF2-40B4-BE49-F238E27FC236}">
                <a16:creationId xmlns:a16="http://schemas.microsoft.com/office/drawing/2014/main" id="{A110732B-BCF1-A10C-AAB5-6AF6B9E9AE41}"/>
              </a:ext>
            </a:extLst>
          </p:cNvPr>
          <p:cNvSpPr>
            <a:spLocks noGrp="1"/>
          </p:cNvSpPr>
          <p:nvPr>
            <p:ph type="body" sz="half" idx="13" hasCustomPrompt="1"/>
          </p:nvPr>
        </p:nvSpPr>
        <p:spPr>
          <a:xfrm>
            <a:off x="8287095" y="125866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8" name="Pladsholder til tekst 3">
            <a:extLst>
              <a:ext uri="{FF2B5EF4-FFF2-40B4-BE49-F238E27FC236}">
                <a16:creationId xmlns:a16="http://schemas.microsoft.com/office/drawing/2014/main" id="{D718519E-F831-CF70-FFBB-DE5424845762}"/>
              </a:ext>
            </a:extLst>
          </p:cNvPr>
          <p:cNvSpPr>
            <a:spLocks noGrp="1"/>
          </p:cNvSpPr>
          <p:nvPr>
            <p:ph type="body" sz="half" idx="14" hasCustomPrompt="1"/>
          </p:nvPr>
        </p:nvSpPr>
        <p:spPr>
          <a:xfrm>
            <a:off x="8287095" y="1624114"/>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0" name="Pladsholder til tekst 3">
            <a:extLst>
              <a:ext uri="{FF2B5EF4-FFF2-40B4-BE49-F238E27FC236}">
                <a16:creationId xmlns:a16="http://schemas.microsoft.com/office/drawing/2014/main" id="{F5101CD3-A15D-4B7F-A9B5-05DB80B768A9}"/>
              </a:ext>
            </a:extLst>
          </p:cNvPr>
          <p:cNvSpPr>
            <a:spLocks noGrp="1"/>
          </p:cNvSpPr>
          <p:nvPr>
            <p:ph type="body" sz="half" idx="15" hasCustomPrompt="1"/>
          </p:nvPr>
        </p:nvSpPr>
        <p:spPr>
          <a:xfrm>
            <a:off x="8287095" y="198955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2" name="Pladsholder til tekst 3">
            <a:extLst>
              <a:ext uri="{FF2B5EF4-FFF2-40B4-BE49-F238E27FC236}">
                <a16:creationId xmlns:a16="http://schemas.microsoft.com/office/drawing/2014/main" id="{3A89DEBE-177A-B5CE-79BC-1EC48CB4231D}"/>
              </a:ext>
            </a:extLst>
          </p:cNvPr>
          <p:cNvSpPr>
            <a:spLocks noGrp="1"/>
          </p:cNvSpPr>
          <p:nvPr>
            <p:ph type="body" sz="half" idx="16" hasCustomPrompt="1"/>
          </p:nvPr>
        </p:nvSpPr>
        <p:spPr>
          <a:xfrm>
            <a:off x="8854166" y="235500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3" name="Pladsholder til tekst 3">
            <a:extLst>
              <a:ext uri="{FF2B5EF4-FFF2-40B4-BE49-F238E27FC236}">
                <a16:creationId xmlns:a16="http://schemas.microsoft.com/office/drawing/2014/main" id="{F25A70AA-6069-F90D-F9FF-DAB11ED13A2D}"/>
              </a:ext>
            </a:extLst>
          </p:cNvPr>
          <p:cNvSpPr>
            <a:spLocks noGrp="1"/>
          </p:cNvSpPr>
          <p:nvPr>
            <p:ph type="body" sz="half" idx="17" hasCustomPrompt="1"/>
          </p:nvPr>
        </p:nvSpPr>
        <p:spPr>
          <a:xfrm>
            <a:off x="8854166" y="272044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4" name="Pladsholder til tekst 3">
            <a:extLst>
              <a:ext uri="{FF2B5EF4-FFF2-40B4-BE49-F238E27FC236}">
                <a16:creationId xmlns:a16="http://schemas.microsoft.com/office/drawing/2014/main" id="{46C85309-4F17-3937-67F9-76782C70B7D4}"/>
              </a:ext>
            </a:extLst>
          </p:cNvPr>
          <p:cNvSpPr>
            <a:spLocks noGrp="1"/>
          </p:cNvSpPr>
          <p:nvPr>
            <p:ph type="body" sz="half" idx="18" hasCustomPrompt="1"/>
          </p:nvPr>
        </p:nvSpPr>
        <p:spPr>
          <a:xfrm>
            <a:off x="8854166" y="308589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8" name="Pladsholder til tekst 3">
            <a:extLst>
              <a:ext uri="{FF2B5EF4-FFF2-40B4-BE49-F238E27FC236}">
                <a16:creationId xmlns:a16="http://schemas.microsoft.com/office/drawing/2014/main" id="{4029C793-2456-225D-0F71-B9B596E541FA}"/>
              </a:ext>
            </a:extLst>
          </p:cNvPr>
          <p:cNvSpPr>
            <a:spLocks noGrp="1"/>
          </p:cNvSpPr>
          <p:nvPr>
            <p:ph type="body" sz="half" idx="19" hasCustomPrompt="1"/>
          </p:nvPr>
        </p:nvSpPr>
        <p:spPr>
          <a:xfrm>
            <a:off x="8854166" y="345133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9" name="Pladsholder til tekst 3">
            <a:extLst>
              <a:ext uri="{FF2B5EF4-FFF2-40B4-BE49-F238E27FC236}">
                <a16:creationId xmlns:a16="http://schemas.microsoft.com/office/drawing/2014/main" id="{C6BAC70E-C92A-80C7-ED68-6951EFFB5010}"/>
              </a:ext>
            </a:extLst>
          </p:cNvPr>
          <p:cNvSpPr>
            <a:spLocks noGrp="1"/>
          </p:cNvSpPr>
          <p:nvPr>
            <p:ph type="body" sz="half" idx="20" hasCustomPrompt="1"/>
          </p:nvPr>
        </p:nvSpPr>
        <p:spPr>
          <a:xfrm>
            <a:off x="8854166" y="381678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1" name="Pladsholder til tekst 3">
            <a:extLst>
              <a:ext uri="{FF2B5EF4-FFF2-40B4-BE49-F238E27FC236}">
                <a16:creationId xmlns:a16="http://schemas.microsoft.com/office/drawing/2014/main" id="{8CA19477-8303-38BB-6EB7-C602AF49B6D8}"/>
              </a:ext>
            </a:extLst>
          </p:cNvPr>
          <p:cNvSpPr>
            <a:spLocks noGrp="1"/>
          </p:cNvSpPr>
          <p:nvPr>
            <p:ph type="body" sz="half" idx="21" hasCustomPrompt="1"/>
          </p:nvPr>
        </p:nvSpPr>
        <p:spPr>
          <a:xfrm>
            <a:off x="8854166" y="418222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2" name="Pladsholder til tekst 3">
            <a:extLst>
              <a:ext uri="{FF2B5EF4-FFF2-40B4-BE49-F238E27FC236}">
                <a16:creationId xmlns:a16="http://schemas.microsoft.com/office/drawing/2014/main" id="{570AD318-58EB-551C-3903-D018817BE84A}"/>
              </a:ext>
            </a:extLst>
          </p:cNvPr>
          <p:cNvSpPr>
            <a:spLocks noGrp="1"/>
          </p:cNvSpPr>
          <p:nvPr>
            <p:ph type="body" sz="half" idx="22" hasCustomPrompt="1"/>
          </p:nvPr>
        </p:nvSpPr>
        <p:spPr>
          <a:xfrm>
            <a:off x="8854166" y="454767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3" name="Pladsholder til tekst 3">
            <a:extLst>
              <a:ext uri="{FF2B5EF4-FFF2-40B4-BE49-F238E27FC236}">
                <a16:creationId xmlns:a16="http://schemas.microsoft.com/office/drawing/2014/main" id="{724B8A8C-4B72-86C1-926E-57667DFC44BD}"/>
              </a:ext>
            </a:extLst>
          </p:cNvPr>
          <p:cNvSpPr>
            <a:spLocks noGrp="1"/>
          </p:cNvSpPr>
          <p:nvPr>
            <p:ph type="body" sz="half" idx="27" hasCustomPrompt="1"/>
          </p:nvPr>
        </p:nvSpPr>
        <p:spPr>
          <a:xfrm>
            <a:off x="8857097" y="4875918"/>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002400896"/>
              </p:ext>
            </p:extLst>
          </p:nvPr>
        </p:nvGraphicFramePr>
        <p:xfrm>
          <a:off x="2703970" y="-5056"/>
          <a:ext cx="9489057" cy="7072967"/>
        </p:xfrm>
        <a:graphic>
          <a:graphicData uri="http://schemas.openxmlformats.org/drawingml/2006/table">
            <a:tbl>
              <a:tblPr firstRow="1" bandRow="1">
                <a:tableStyleId>{5C22544A-7EE6-4342-B048-85BDC9FD1C3A}</a:tableStyleId>
              </a:tblPr>
              <a:tblGrid>
                <a:gridCol w="3019245">
                  <a:extLst>
                    <a:ext uri="{9D8B030D-6E8A-4147-A177-3AD203B41FA5}">
                      <a16:colId xmlns:a16="http://schemas.microsoft.com/office/drawing/2014/main" val="3314432556"/>
                    </a:ext>
                  </a:extLst>
                </a:gridCol>
                <a:gridCol w="759125">
                  <a:extLst>
                    <a:ext uri="{9D8B030D-6E8A-4147-A177-3AD203B41FA5}">
                      <a16:colId xmlns:a16="http://schemas.microsoft.com/office/drawing/2014/main" val="3791111803"/>
                    </a:ext>
                  </a:extLst>
                </a:gridCol>
                <a:gridCol w="750498">
                  <a:extLst>
                    <a:ext uri="{9D8B030D-6E8A-4147-A177-3AD203B41FA5}">
                      <a16:colId xmlns:a16="http://schemas.microsoft.com/office/drawing/2014/main" val="933015275"/>
                    </a:ext>
                  </a:extLst>
                </a:gridCol>
                <a:gridCol w="664234">
                  <a:extLst>
                    <a:ext uri="{9D8B030D-6E8A-4147-A177-3AD203B41FA5}">
                      <a16:colId xmlns:a16="http://schemas.microsoft.com/office/drawing/2014/main" val="3520747143"/>
                    </a:ext>
                  </a:extLst>
                </a:gridCol>
                <a:gridCol w="819509">
                  <a:extLst>
                    <a:ext uri="{9D8B030D-6E8A-4147-A177-3AD203B41FA5}">
                      <a16:colId xmlns:a16="http://schemas.microsoft.com/office/drawing/2014/main" val="3476630573"/>
                    </a:ext>
                  </a:extLst>
                </a:gridCol>
                <a:gridCol w="1155940">
                  <a:extLst>
                    <a:ext uri="{9D8B030D-6E8A-4147-A177-3AD203B41FA5}">
                      <a16:colId xmlns:a16="http://schemas.microsoft.com/office/drawing/2014/main" val="861714993"/>
                    </a:ext>
                  </a:extLst>
                </a:gridCol>
                <a:gridCol w="2320506">
                  <a:extLst>
                    <a:ext uri="{9D8B030D-6E8A-4147-A177-3AD203B41FA5}">
                      <a16:colId xmlns:a16="http://schemas.microsoft.com/office/drawing/2014/main" val="1573774723"/>
                    </a:ext>
                  </a:extLst>
                </a:gridCol>
              </a:tblGrid>
              <a:tr h="806918">
                <a:tc>
                  <a:txBody>
                    <a:bodyPr/>
                    <a:lstStyle/>
                    <a:p>
                      <a:pPr algn="ctr"/>
                      <a:r>
                        <a:rPr lang="da-DK" sz="1600" b="1" i="0" cap="all" baseline="0" dirty="0">
                          <a:latin typeface="Nationale ExtraBold" panose="02000505040000020003" pitchFamily="2" charset="77"/>
                        </a:rPr>
                        <a:t>OPTIONS</a:t>
                      </a:r>
                    </a:p>
                  </a:txBody>
                  <a:tcPr anchor="ctr">
                    <a:solidFill>
                      <a:srgbClr val="2E3629"/>
                    </a:solidFill>
                  </a:tcPr>
                </a:tc>
                <a:tc>
                  <a:txBody>
                    <a:bodyPr/>
                    <a:lstStyle/>
                    <a:p>
                      <a:pPr algn="ctr"/>
                      <a:r>
                        <a:rPr lang="da-DK" sz="1050" b="1" i="0" cap="all" baseline="0" dirty="0">
                          <a:latin typeface="Nationale ExtraBold" panose="02000505040000020003" pitchFamily="2" charset="77"/>
                        </a:rPr>
                        <a:t>Price</a:t>
                      </a:r>
                    </a:p>
                  </a:txBody>
                  <a:tcPr anchor="ctr">
                    <a:solidFill>
                      <a:srgbClr val="2E3629"/>
                    </a:solidFill>
                  </a:tcPr>
                </a:tc>
                <a:tc>
                  <a:txBody>
                    <a:bodyPr/>
                    <a:lstStyle/>
                    <a:p>
                      <a:pPr algn="ctr"/>
                      <a:r>
                        <a:rPr lang="da-DK" sz="1050" b="1" i="0" cap="all" baseline="0" dirty="0">
                          <a:latin typeface="Nationale ExtraBold" panose="02000505040000020003" pitchFamily="2" charset="77"/>
                        </a:rPr>
                        <a:t>17/03</a:t>
                      </a:r>
                    </a:p>
                  </a:txBody>
                  <a:tcPr anchor="ctr">
                    <a:solidFill>
                      <a:srgbClr val="2E3629"/>
                    </a:solidFill>
                  </a:tcPr>
                </a:tc>
                <a:tc>
                  <a:txBody>
                    <a:bodyPr/>
                    <a:lstStyle/>
                    <a:p>
                      <a:pPr algn="ctr"/>
                      <a:r>
                        <a:rPr lang="da-DK" sz="1050" b="1" i="0" cap="all" baseline="0" dirty="0">
                          <a:latin typeface="Nationale ExtraBold" panose="02000505040000020003" pitchFamily="2" charset="77"/>
                        </a:rPr>
                        <a:t>18/03</a:t>
                      </a:r>
                    </a:p>
                  </a:txBody>
                  <a:tcPr anchor="ctr">
                    <a:solidFill>
                      <a:srgbClr val="2E3629"/>
                    </a:solidFill>
                  </a:tcPr>
                </a:tc>
                <a:tc>
                  <a:txBody>
                    <a:bodyPr/>
                    <a:lstStyle/>
                    <a:p>
                      <a:pPr algn="ctr"/>
                      <a:r>
                        <a:rPr lang="da-DK" sz="1050" b="1" i="0" cap="all" baseline="0" dirty="0">
                          <a:latin typeface="Nationale ExtraBold" panose="02000505040000020003" pitchFamily="2" charset="77"/>
                        </a:rPr>
                        <a:t>19/03</a:t>
                      </a:r>
                    </a:p>
                  </a:txBody>
                  <a:tcPr anchor="ctr">
                    <a:solidFill>
                      <a:srgbClr val="2E3629"/>
                    </a:solidFill>
                  </a:tcPr>
                </a:tc>
                <a:tc>
                  <a:txBody>
                    <a:bodyPr/>
                    <a:lstStyle/>
                    <a:p>
                      <a:pPr algn="ctr"/>
                      <a:r>
                        <a:rPr lang="da-DK" sz="1050" b="1" i="0" cap="all" baseline="0" dirty="0">
                          <a:latin typeface="Nationale ExtraBold" panose="02000505040000020003" pitchFamily="2" charset="77"/>
                        </a:rPr>
                        <a:t>20/03</a:t>
                      </a:r>
                    </a:p>
                  </a:txBody>
                  <a:tcPr anchor="ctr">
                    <a:solidFill>
                      <a:srgbClr val="2E3629"/>
                    </a:solidFill>
                  </a:tcPr>
                </a:tc>
                <a:tc>
                  <a:txBody>
                    <a:bodyPr/>
                    <a:lstStyle/>
                    <a:p>
                      <a:pPr algn="ctr"/>
                      <a:r>
                        <a:rPr lang="da-DK" sz="1050" b="1" i="0" cap="all" baseline="0" dirty="0">
                          <a:latin typeface="Nationale ExtraBold" panose="02000505040000020003" pitchFamily="2" charset="77"/>
                        </a:rPr>
                        <a:t>SYMPOSIA Time</a:t>
                      </a:r>
                    </a:p>
                    <a:p>
                      <a:pPr algn="ctr"/>
                      <a:r>
                        <a:rPr lang="da-DK" sz="1050" b="0" i="0" cap="all" baseline="0" dirty="0">
                          <a:latin typeface="Nationale Medium" panose="02000505040000020003" pitchFamily="2" charset="77"/>
                        </a:rPr>
                        <a:t>START TIME (DELIVERY 15 MINUTES PRIOR TO SYMPOSIA START)</a:t>
                      </a:r>
                    </a:p>
                  </a:txBody>
                  <a:tcPr anchor="ctr">
                    <a:solidFill>
                      <a:srgbClr val="2E3629"/>
                    </a:solidFill>
                  </a:tcPr>
                </a:tc>
                <a:extLst>
                  <a:ext uri="{0D108BD9-81ED-4DB2-BD59-A6C34878D82A}">
                    <a16:rowId xmlns:a16="http://schemas.microsoft.com/office/drawing/2014/main" val="2974513633"/>
                  </a:ext>
                </a:extLst>
              </a:tr>
              <a:tr h="857351">
                <a:tc>
                  <a:txBody>
                    <a:bodyPr/>
                    <a:lstStyle/>
                    <a:p>
                      <a:pPr>
                        <a:lnSpc>
                          <a:spcPct val="100000"/>
                        </a:lnSpc>
                        <a:tabLst>
                          <a:tab pos="0" algn="r"/>
                          <a:tab pos="4864100" algn="r"/>
                        </a:tabLst>
                        <a:defRPr lang="en-US"/>
                      </a:pPr>
                      <a:r>
                        <a:rPr lang="da-DK" sz="1050" b="1" i="0" dirty="0">
                          <a:solidFill>
                            <a:schemeClr val="tx1"/>
                          </a:solidFill>
                          <a:latin typeface="Nationale Light" panose="02000305040000020003" pitchFamily="50" charset="0"/>
                          <a:ea typeface="Nationale Light" charset="77"/>
                          <a:cs typeface="Nationale Light" charset="77"/>
                        </a:rPr>
                        <a:t>BREWED COFFEE</a:t>
                      </a:r>
                    </a:p>
                    <a:p>
                      <a:pPr>
                        <a:lnSpc>
                          <a:spcPct val="100000"/>
                        </a:lnSpc>
                        <a:tabLst>
                          <a:tab pos="0" algn="r"/>
                          <a:tab pos="4864100" algn="r"/>
                        </a:tabLst>
                        <a:defRPr lang="en-US"/>
                      </a:pPr>
                      <a:r>
                        <a:rPr lang="da-DK" sz="1050" b="0" i="0" kern="1200" dirty="0">
                          <a:solidFill>
                            <a:schemeClr val="dk1"/>
                          </a:solidFill>
                          <a:effectLst/>
                          <a:latin typeface="Nationale Light" panose="02000305040000020003" pitchFamily="50" charset="0"/>
                          <a:ea typeface="+mn-ea"/>
                          <a:cs typeface="+mn-cs"/>
                        </a:rPr>
                        <a:t>1 X 8-LITER THERMOS </a:t>
                      </a:r>
                    </a:p>
                    <a:p>
                      <a:pPr>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INCLUDING PAPERCUPS, SUGAR, MILK &amp; STRAWS.</a:t>
                      </a:r>
                    </a:p>
                    <a:p>
                      <a:pPr>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8 LITER THERMOS SERVES APPROX. 40 CUPS OF COFFEE)</a:t>
                      </a:r>
                    </a:p>
                  </a:txBody>
                  <a:tcPr anchor="ctr">
                    <a:solidFill>
                      <a:srgbClr val="DFDBC9"/>
                    </a:solidFill>
                  </a:tcPr>
                </a:tc>
                <a:tc>
                  <a:txBody>
                    <a:bodyPr/>
                    <a:lstStyle/>
                    <a:p>
                      <a:pPr algn="ctr"/>
                      <a:r>
                        <a:rPr lang="da-DK" sz="1050" dirty="0">
                          <a:latin typeface="Nationale Light" panose="02000305040000020003" pitchFamily="50" charset="0"/>
                        </a:rPr>
                        <a:t>€ 71,68</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694982527"/>
                  </a:ext>
                </a:extLst>
              </a:tr>
              <a:tr h="857351">
                <a:tc>
                  <a:txBody>
                    <a:bodyPr/>
                    <a:lstStyle/>
                    <a:p>
                      <a:pPr marL="0" algn="l" defTabSz="914400" rtl="0" eaLnBrk="1" latinLnBrk="0" hangingPunct="1">
                        <a:lnSpc>
                          <a:spcPct val="100000"/>
                        </a:lnSpc>
                        <a:tabLst>
                          <a:tab pos="0" algn="r"/>
                          <a:tab pos="4864100" algn="r"/>
                        </a:tabLst>
                        <a:defRPr lang="en-US"/>
                      </a:pPr>
                      <a:r>
                        <a:rPr lang="da-DK" sz="1050" b="1" i="0" kern="1200" dirty="0">
                          <a:solidFill>
                            <a:schemeClr val="tx1"/>
                          </a:solidFill>
                          <a:latin typeface="Nationale Light" panose="02000305040000020003" pitchFamily="50" charset="0"/>
                          <a:ea typeface="Nationale Light" charset="77"/>
                          <a:cs typeface="Nationale Light" charset="77"/>
                        </a:rPr>
                        <a:t>TEA</a:t>
                      </a:r>
                    </a:p>
                    <a:p>
                      <a:pPr marL="0" algn="l" defTabSz="914400" rtl="0" eaLnBrk="1" latinLnBrk="0" hangingPunct="1">
                        <a:lnSpc>
                          <a:spcPct val="100000"/>
                        </a:lnSpc>
                        <a:tabLst>
                          <a:tab pos="0" algn="r"/>
                          <a:tab pos="4864100" algn="r"/>
                        </a:tabLst>
                        <a:defRPr lang="en-US"/>
                      </a:pPr>
                      <a:r>
                        <a:rPr lang="da-DK" sz="1050" b="0" i="0" kern="1200" dirty="0">
                          <a:solidFill>
                            <a:schemeClr val="dk1"/>
                          </a:solidFill>
                          <a:effectLst/>
                          <a:latin typeface="Nationale Light" panose="02000305040000020003" pitchFamily="50" charset="0"/>
                          <a:ea typeface="+mn-ea"/>
                          <a:cs typeface="+mn-cs"/>
                        </a:rPr>
                        <a:t>1 X 8 LITER THERMOS </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INCLUDING TEA BAGS, PAPERCUPS, SUGAR, MILK &amp; STRAWS.</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8 LITER THERMO SERVES APPROX. 40 CUPS OF TEA)</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€ 71,68</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48425317"/>
                  </a:ext>
                </a:extLst>
              </a:tr>
              <a:tr h="680837">
                <a:tc>
                  <a:txBody>
                    <a:bodyPr/>
                    <a:lstStyle/>
                    <a:p>
                      <a:r>
                        <a:rPr lang="da-DK" sz="1050" b="1" i="0" kern="1200" dirty="0">
                          <a:solidFill>
                            <a:schemeClr val="dk1"/>
                          </a:solidFill>
                          <a:effectLst/>
                          <a:latin typeface="Nationale Light" panose="02000305040000020003" pitchFamily="50" charset="0"/>
                          <a:ea typeface="+mn-ea"/>
                          <a:cs typeface="+mn-cs"/>
                        </a:rPr>
                        <a:t>BREAKFAST BOX</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INCLUDING 1 X CROISSANT, 1 X BREAD ROLL, BUTTER, CHEESE, 1 X JUICE CARTON AND 1 PIECE OF FRESH FRUIT</a:t>
                      </a:r>
                    </a:p>
                    <a:p>
                      <a:r>
                        <a:rPr lang="da-DK" sz="800" b="0" i="0" kern="1200" dirty="0">
                          <a:solidFill>
                            <a:schemeClr val="dk1"/>
                          </a:solidFill>
                          <a:effectLst/>
                          <a:latin typeface="Nationale Light" panose="02000305040000020003" pitchFamily="50" charset="0"/>
                          <a:ea typeface="+mn-ea"/>
                          <a:cs typeface="+mn-cs"/>
                        </a:rPr>
                        <a:t>(ITEMS CANNOT BE REPLACED OR REMOVED)</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€ 16,68</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678737396"/>
                  </a:ext>
                </a:extLst>
              </a:tr>
              <a:tr h="949810">
                <a:tc>
                  <a:txBody>
                    <a:bodyPr/>
                    <a:lstStyle/>
                    <a:p>
                      <a:r>
                        <a:rPr lang="da-DK" sz="1050" b="1" i="0" kern="1200" dirty="0">
                          <a:solidFill>
                            <a:schemeClr val="dk1"/>
                          </a:solidFill>
                          <a:effectLst/>
                          <a:latin typeface="Nationale Light" panose="02000305040000020003" pitchFamily="50" charset="0"/>
                          <a:ea typeface="+mn-ea"/>
                          <a:cs typeface="+mn-cs"/>
                        </a:rPr>
                        <a:t>LUNCH BOX – CHICKEN SANDWICH</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CHICKEN SANDWICH IN ORGANIC FOCASSIA WITH CURRY, ROOT VEGETABLES &amp; SEMI-DRIED TOMATOES.</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€ 26,74</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381648163"/>
                  </a:ext>
                </a:extLst>
              </a:tr>
              <a:tr h="949810">
                <a:tc>
                  <a:txBody>
                    <a:bodyPr/>
                    <a:lstStyle/>
                    <a:p>
                      <a:r>
                        <a:rPr lang="da-DK" sz="1050" b="1" i="0" kern="1200" dirty="0">
                          <a:solidFill>
                            <a:schemeClr val="dk1"/>
                          </a:solidFill>
                          <a:effectLst/>
                          <a:latin typeface="Nationale Light" panose="02000305040000020003" pitchFamily="50" charset="0"/>
                          <a:ea typeface="+mn-ea"/>
                          <a:cs typeface="+mn-cs"/>
                        </a:rPr>
                        <a:t>LUNCH BOX – TURKEY &amp; CHEESE SANDWICH</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TURKEY &amp; CHEESE SANDWICH IN ORGANIC FOCASSIA WITH DIJONNAISE.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algn="ctr"/>
                      <a:r>
                        <a:rPr lang="da-DK" sz="1050" dirty="0">
                          <a:latin typeface="Nationale Light" panose="02000305040000020003" pitchFamily="50" charset="0"/>
                        </a:rPr>
                        <a:t>€ 26,74</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2653993273"/>
                  </a:ext>
                </a:extLst>
              </a:tr>
              <a:tr h="94981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LUNCH BOX – COLD SMOKED SALMON</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COLD SMOKED SALMON IN ORGANIC FOCACCIA WITH CREAM CEHHESE &amp; CARROTS</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050" dirty="0">
                        <a:latin typeface="Nationale Light" panose="02000305040000020003"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€ 26,74</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846459855"/>
                  </a:ext>
                </a:extLst>
              </a:tr>
              <a:tr h="94981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LUNCH BOX – RYE BREAD SANDWICH</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RYE BREAD SANDWICH WITH ORGANIC EGG SALAD, CRISPY PARMESAN &amp; PICKLED RED ONION</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algn="ctr"/>
                      <a:r>
                        <a:rPr lang="da-DK" sz="1050" dirty="0">
                          <a:latin typeface="Nationale Light" panose="02000305040000020003" pitchFamily="50" charset="0"/>
                        </a:rPr>
                        <a:t>€ 26,74</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775895693"/>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8" name="Pladsholder til tekst 3">
            <a:extLst>
              <a:ext uri="{FF2B5EF4-FFF2-40B4-BE49-F238E27FC236}">
                <a16:creationId xmlns:a16="http://schemas.microsoft.com/office/drawing/2014/main" id="{4E2E7CD4-6924-7030-9382-E943AB0D6E73}"/>
              </a:ext>
            </a:extLst>
          </p:cNvPr>
          <p:cNvSpPr>
            <a:spLocks noGrp="1"/>
          </p:cNvSpPr>
          <p:nvPr>
            <p:ph type="body" sz="half" idx="81" hasCustomPrompt="1"/>
          </p:nvPr>
        </p:nvSpPr>
        <p:spPr>
          <a:xfrm>
            <a:off x="6545894" y="875233"/>
            <a:ext cx="632738" cy="6980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33" name="Pladsholder til tekst 3">
            <a:extLst>
              <a:ext uri="{FF2B5EF4-FFF2-40B4-BE49-F238E27FC236}">
                <a16:creationId xmlns:a16="http://schemas.microsoft.com/office/drawing/2014/main" id="{58A38C03-9DEB-DEE4-9A35-9C6791CBE46A}"/>
              </a:ext>
            </a:extLst>
          </p:cNvPr>
          <p:cNvSpPr>
            <a:spLocks noGrp="1"/>
          </p:cNvSpPr>
          <p:nvPr>
            <p:ph type="body" sz="half" idx="91" hasCustomPrompt="1"/>
          </p:nvPr>
        </p:nvSpPr>
        <p:spPr>
          <a:xfrm>
            <a:off x="8795934" y="2658630"/>
            <a:ext cx="1012854"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8" name="Pladsholder til tekst 3">
            <a:extLst>
              <a:ext uri="{FF2B5EF4-FFF2-40B4-BE49-F238E27FC236}">
                <a16:creationId xmlns:a16="http://schemas.microsoft.com/office/drawing/2014/main" id="{92F51593-1863-D70C-3C6B-DEC0E971C7D6}"/>
              </a:ext>
            </a:extLst>
          </p:cNvPr>
          <p:cNvSpPr>
            <a:spLocks noGrp="1"/>
          </p:cNvSpPr>
          <p:nvPr>
            <p:ph type="body" sz="half" idx="106" hasCustomPrompt="1"/>
          </p:nvPr>
        </p:nvSpPr>
        <p:spPr>
          <a:xfrm>
            <a:off x="9944097" y="831433"/>
            <a:ext cx="2055246" cy="5758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6" name="Pladsholder til tekst 3">
            <a:extLst>
              <a:ext uri="{FF2B5EF4-FFF2-40B4-BE49-F238E27FC236}">
                <a16:creationId xmlns:a16="http://schemas.microsoft.com/office/drawing/2014/main" id="{ED2B39A6-7D00-F6AA-CD93-B0208F7F1A40}"/>
              </a:ext>
            </a:extLst>
          </p:cNvPr>
          <p:cNvSpPr>
            <a:spLocks noGrp="1"/>
          </p:cNvSpPr>
          <p:nvPr>
            <p:ph type="body" sz="half" idx="114" hasCustomPrompt="1"/>
          </p:nvPr>
        </p:nvSpPr>
        <p:spPr>
          <a:xfrm>
            <a:off x="6545894" y="3280107"/>
            <a:ext cx="621603" cy="75577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endParaRPr lang="da-DK" dirty="0"/>
          </a:p>
        </p:txBody>
      </p:sp>
      <p:sp>
        <p:nvSpPr>
          <p:cNvPr id="47" name="Pladsholder til tekst 3">
            <a:extLst>
              <a:ext uri="{FF2B5EF4-FFF2-40B4-BE49-F238E27FC236}">
                <a16:creationId xmlns:a16="http://schemas.microsoft.com/office/drawing/2014/main" id="{7813421E-7582-E722-84B0-87A4B0C3951D}"/>
              </a:ext>
            </a:extLst>
          </p:cNvPr>
          <p:cNvSpPr>
            <a:spLocks noGrp="1"/>
          </p:cNvSpPr>
          <p:nvPr>
            <p:ph type="body" sz="half" idx="146" hasCustomPrompt="1"/>
          </p:nvPr>
        </p:nvSpPr>
        <p:spPr>
          <a:xfrm>
            <a:off x="6545894" y="4203832"/>
            <a:ext cx="629003" cy="74504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1" name="Pladsholder til tekst 3">
            <a:extLst>
              <a:ext uri="{FF2B5EF4-FFF2-40B4-BE49-F238E27FC236}">
                <a16:creationId xmlns:a16="http://schemas.microsoft.com/office/drawing/2014/main" id="{D2D1C3CF-A79A-F303-A048-AD8E91B8C4F0}"/>
              </a:ext>
            </a:extLst>
          </p:cNvPr>
          <p:cNvSpPr>
            <a:spLocks noGrp="1"/>
          </p:cNvSpPr>
          <p:nvPr>
            <p:ph type="body" sz="half" idx="155" hasCustomPrompt="1"/>
          </p:nvPr>
        </p:nvSpPr>
        <p:spPr>
          <a:xfrm>
            <a:off x="6550157" y="2587608"/>
            <a:ext cx="628475" cy="5418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endParaRPr lang="da-DK" dirty="0"/>
          </a:p>
        </p:txBody>
      </p:sp>
      <p:sp>
        <p:nvSpPr>
          <p:cNvPr id="52" name="Pladsholder til tekst 3">
            <a:extLst>
              <a:ext uri="{FF2B5EF4-FFF2-40B4-BE49-F238E27FC236}">
                <a16:creationId xmlns:a16="http://schemas.microsoft.com/office/drawing/2014/main" id="{1A21A93B-00A4-2D97-6CFF-CD0A072E7B6E}"/>
              </a:ext>
            </a:extLst>
          </p:cNvPr>
          <p:cNvSpPr>
            <a:spLocks noGrp="1"/>
          </p:cNvSpPr>
          <p:nvPr>
            <p:ph type="body" sz="half" idx="156" hasCustomPrompt="1"/>
          </p:nvPr>
        </p:nvSpPr>
        <p:spPr>
          <a:xfrm>
            <a:off x="7269622" y="2622407"/>
            <a:ext cx="578328" cy="48759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4" name="Pladsholder til tekst 3">
            <a:extLst>
              <a:ext uri="{FF2B5EF4-FFF2-40B4-BE49-F238E27FC236}">
                <a16:creationId xmlns:a16="http://schemas.microsoft.com/office/drawing/2014/main" id="{C64BB163-9BF4-2FAB-34FD-9AA093234B35}"/>
              </a:ext>
            </a:extLst>
          </p:cNvPr>
          <p:cNvSpPr>
            <a:spLocks noGrp="1"/>
          </p:cNvSpPr>
          <p:nvPr>
            <p:ph type="body" sz="half" idx="163" hasCustomPrompt="1"/>
          </p:nvPr>
        </p:nvSpPr>
        <p:spPr>
          <a:xfrm>
            <a:off x="6545893" y="5157717"/>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9C589463-3A5F-4B4C-9FC8-35AA9D228165}"/>
              </a:ext>
            </a:extLst>
          </p:cNvPr>
          <p:cNvSpPr>
            <a:spLocks noGrp="1"/>
          </p:cNvSpPr>
          <p:nvPr>
            <p:ph type="body" sz="half" idx="175" hasCustomPrompt="1"/>
          </p:nvPr>
        </p:nvSpPr>
        <p:spPr>
          <a:xfrm>
            <a:off x="8751858" y="927943"/>
            <a:ext cx="1056930" cy="6402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20" name="Pladsholder til tekst 3">
            <a:extLst>
              <a:ext uri="{FF2B5EF4-FFF2-40B4-BE49-F238E27FC236}">
                <a16:creationId xmlns:a16="http://schemas.microsoft.com/office/drawing/2014/main" id="{A52B2AA1-DE8B-3DE0-0301-1838ED94769D}"/>
              </a:ext>
            </a:extLst>
          </p:cNvPr>
          <p:cNvSpPr>
            <a:spLocks noGrp="1"/>
          </p:cNvSpPr>
          <p:nvPr>
            <p:ph type="body" sz="half" idx="177" hasCustomPrompt="1"/>
          </p:nvPr>
        </p:nvSpPr>
        <p:spPr>
          <a:xfrm>
            <a:off x="9943982" y="2668653"/>
            <a:ext cx="2138529"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64" name="Pladsholder til tekst 3">
            <a:extLst>
              <a:ext uri="{FF2B5EF4-FFF2-40B4-BE49-F238E27FC236}">
                <a16:creationId xmlns:a16="http://schemas.microsoft.com/office/drawing/2014/main" id="{BDFB6A47-E46B-4436-25CF-FF1BF2382474}"/>
              </a:ext>
            </a:extLst>
          </p:cNvPr>
          <p:cNvSpPr>
            <a:spLocks noGrp="1"/>
          </p:cNvSpPr>
          <p:nvPr>
            <p:ph type="body" sz="half" idx="190" hasCustomPrompt="1"/>
          </p:nvPr>
        </p:nvSpPr>
        <p:spPr>
          <a:xfrm>
            <a:off x="7946012" y="2642792"/>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 name="Pladsholder til tekst 3">
            <a:extLst>
              <a:ext uri="{FF2B5EF4-FFF2-40B4-BE49-F238E27FC236}">
                <a16:creationId xmlns:a16="http://schemas.microsoft.com/office/drawing/2014/main" id="{BD1748C3-DD48-2AED-FB89-49380172A010}"/>
              </a:ext>
            </a:extLst>
          </p:cNvPr>
          <p:cNvSpPr>
            <a:spLocks noGrp="1"/>
          </p:cNvSpPr>
          <p:nvPr>
            <p:ph type="body" sz="half" idx="211" hasCustomPrompt="1"/>
          </p:nvPr>
        </p:nvSpPr>
        <p:spPr>
          <a:xfrm>
            <a:off x="7280629" y="903987"/>
            <a:ext cx="567320" cy="6767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9" name="Pladsholder til tekst 3">
            <a:extLst>
              <a:ext uri="{FF2B5EF4-FFF2-40B4-BE49-F238E27FC236}">
                <a16:creationId xmlns:a16="http://schemas.microsoft.com/office/drawing/2014/main" id="{7C520F9F-9EB1-B1E7-46FF-719034B1C951}"/>
              </a:ext>
            </a:extLst>
          </p:cNvPr>
          <p:cNvSpPr>
            <a:spLocks noGrp="1"/>
          </p:cNvSpPr>
          <p:nvPr>
            <p:ph type="body" sz="half" idx="212" hasCustomPrompt="1"/>
          </p:nvPr>
        </p:nvSpPr>
        <p:spPr>
          <a:xfrm>
            <a:off x="7983812" y="921848"/>
            <a:ext cx="632738" cy="65992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16" name="Pladsholder til tekst 3">
            <a:extLst>
              <a:ext uri="{FF2B5EF4-FFF2-40B4-BE49-F238E27FC236}">
                <a16:creationId xmlns:a16="http://schemas.microsoft.com/office/drawing/2014/main" id="{9F4F54B7-8608-7281-D4E0-0698285FAE8C}"/>
              </a:ext>
            </a:extLst>
          </p:cNvPr>
          <p:cNvSpPr>
            <a:spLocks noGrp="1"/>
          </p:cNvSpPr>
          <p:nvPr>
            <p:ph type="body" sz="half" idx="213" hasCustomPrompt="1"/>
          </p:nvPr>
        </p:nvSpPr>
        <p:spPr>
          <a:xfrm>
            <a:off x="6550157" y="1708808"/>
            <a:ext cx="632738" cy="6980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17" name="Pladsholder til tekst 3">
            <a:extLst>
              <a:ext uri="{FF2B5EF4-FFF2-40B4-BE49-F238E27FC236}">
                <a16:creationId xmlns:a16="http://schemas.microsoft.com/office/drawing/2014/main" id="{90C83730-24F2-3137-EF4A-47F4B344FE4F}"/>
              </a:ext>
            </a:extLst>
          </p:cNvPr>
          <p:cNvSpPr>
            <a:spLocks noGrp="1"/>
          </p:cNvSpPr>
          <p:nvPr>
            <p:ph type="body" sz="half" idx="214" hasCustomPrompt="1"/>
          </p:nvPr>
        </p:nvSpPr>
        <p:spPr>
          <a:xfrm>
            <a:off x="7294377" y="1699304"/>
            <a:ext cx="553572" cy="6980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18" name="Pladsholder til tekst 3">
            <a:extLst>
              <a:ext uri="{FF2B5EF4-FFF2-40B4-BE49-F238E27FC236}">
                <a16:creationId xmlns:a16="http://schemas.microsoft.com/office/drawing/2014/main" id="{FC373BA5-C654-1CBB-3EFD-79EF064ADFAF}"/>
              </a:ext>
            </a:extLst>
          </p:cNvPr>
          <p:cNvSpPr>
            <a:spLocks noGrp="1"/>
          </p:cNvSpPr>
          <p:nvPr>
            <p:ph type="body" sz="half" idx="215" hasCustomPrompt="1"/>
          </p:nvPr>
        </p:nvSpPr>
        <p:spPr>
          <a:xfrm>
            <a:off x="7976814" y="1720807"/>
            <a:ext cx="632738" cy="65992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22" name="Pladsholder til tekst 3">
            <a:extLst>
              <a:ext uri="{FF2B5EF4-FFF2-40B4-BE49-F238E27FC236}">
                <a16:creationId xmlns:a16="http://schemas.microsoft.com/office/drawing/2014/main" id="{59DC73A1-D82F-6B3C-C3E1-08A4DB3B9ADE}"/>
              </a:ext>
            </a:extLst>
          </p:cNvPr>
          <p:cNvSpPr>
            <a:spLocks noGrp="1"/>
          </p:cNvSpPr>
          <p:nvPr>
            <p:ph type="body" sz="half" idx="216" hasCustomPrompt="1"/>
          </p:nvPr>
        </p:nvSpPr>
        <p:spPr>
          <a:xfrm>
            <a:off x="8752648" y="1719186"/>
            <a:ext cx="1056930" cy="6402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r>
              <a:rPr lang="da-DK" dirty="0"/>
              <a:t> of </a:t>
            </a:r>
            <a:r>
              <a:rPr lang="da-DK" dirty="0" err="1"/>
              <a:t>thermos</a:t>
            </a:r>
            <a:endParaRPr lang="da-DK" dirty="0"/>
          </a:p>
        </p:txBody>
      </p:sp>
      <p:sp>
        <p:nvSpPr>
          <p:cNvPr id="35" name="Pladsholder til tekst 3">
            <a:extLst>
              <a:ext uri="{FF2B5EF4-FFF2-40B4-BE49-F238E27FC236}">
                <a16:creationId xmlns:a16="http://schemas.microsoft.com/office/drawing/2014/main" id="{748BF134-EF0C-A714-9603-2B5832D78A4F}"/>
              </a:ext>
            </a:extLst>
          </p:cNvPr>
          <p:cNvSpPr>
            <a:spLocks noGrp="1"/>
          </p:cNvSpPr>
          <p:nvPr>
            <p:ph type="body" sz="half" idx="217" hasCustomPrompt="1"/>
          </p:nvPr>
        </p:nvSpPr>
        <p:spPr>
          <a:xfrm>
            <a:off x="9904617" y="1734229"/>
            <a:ext cx="2094726" cy="5758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37" name="Pladsholder til tekst 3">
            <a:extLst>
              <a:ext uri="{FF2B5EF4-FFF2-40B4-BE49-F238E27FC236}">
                <a16:creationId xmlns:a16="http://schemas.microsoft.com/office/drawing/2014/main" id="{BA5D0789-7A01-92F0-5DE4-8BC6C2AAAD92}"/>
              </a:ext>
            </a:extLst>
          </p:cNvPr>
          <p:cNvSpPr>
            <a:spLocks noGrp="1"/>
          </p:cNvSpPr>
          <p:nvPr>
            <p:ph type="body" sz="half" idx="218" hasCustomPrompt="1"/>
          </p:nvPr>
        </p:nvSpPr>
        <p:spPr>
          <a:xfrm>
            <a:off x="7247984" y="3293633"/>
            <a:ext cx="621603" cy="75577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endParaRPr lang="da-DK" dirty="0"/>
          </a:p>
        </p:txBody>
      </p:sp>
      <p:sp>
        <p:nvSpPr>
          <p:cNvPr id="38" name="Pladsholder til tekst 3">
            <a:extLst>
              <a:ext uri="{FF2B5EF4-FFF2-40B4-BE49-F238E27FC236}">
                <a16:creationId xmlns:a16="http://schemas.microsoft.com/office/drawing/2014/main" id="{598DE489-6018-4348-FA40-0FC99ACB498B}"/>
              </a:ext>
            </a:extLst>
          </p:cNvPr>
          <p:cNvSpPr>
            <a:spLocks noGrp="1"/>
          </p:cNvSpPr>
          <p:nvPr>
            <p:ph type="body" sz="half" idx="219" hasCustomPrompt="1"/>
          </p:nvPr>
        </p:nvSpPr>
        <p:spPr>
          <a:xfrm>
            <a:off x="8010015" y="3294901"/>
            <a:ext cx="621603" cy="75577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endParaRPr lang="da-DK" dirty="0"/>
          </a:p>
        </p:txBody>
      </p:sp>
      <p:sp>
        <p:nvSpPr>
          <p:cNvPr id="41" name="Pladsholder til tekst 3">
            <a:extLst>
              <a:ext uri="{FF2B5EF4-FFF2-40B4-BE49-F238E27FC236}">
                <a16:creationId xmlns:a16="http://schemas.microsoft.com/office/drawing/2014/main" id="{61AFF3E9-4E1B-DE5D-5033-84026D984524}"/>
              </a:ext>
            </a:extLst>
          </p:cNvPr>
          <p:cNvSpPr>
            <a:spLocks noGrp="1"/>
          </p:cNvSpPr>
          <p:nvPr>
            <p:ph type="body" sz="half" idx="220" hasCustomPrompt="1"/>
          </p:nvPr>
        </p:nvSpPr>
        <p:spPr>
          <a:xfrm>
            <a:off x="8792005" y="3294901"/>
            <a:ext cx="1017573" cy="75577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amount</a:t>
            </a:r>
            <a:endParaRPr lang="da-DK" dirty="0"/>
          </a:p>
        </p:txBody>
      </p:sp>
      <p:sp>
        <p:nvSpPr>
          <p:cNvPr id="42" name="Pladsholder til tekst 3">
            <a:extLst>
              <a:ext uri="{FF2B5EF4-FFF2-40B4-BE49-F238E27FC236}">
                <a16:creationId xmlns:a16="http://schemas.microsoft.com/office/drawing/2014/main" id="{C579D45F-6A78-EEAE-1B81-35309C5B44B5}"/>
              </a:ext>
            </a:extLst>
          </p:cNvPr>
          <p:cNvSpPr>
            <a:spLocks noGrp="1"/>
          </p:cNvSpPr>
          <p:nvPr>
            <p:ph type="body" sz="half" idx="221" hasCustomPrompt="1"/>
          </p:nvPr>
        </p:nvSpPr>
        <p:spPr>
          <a:xfrm>
            <a:off x="9944097" y="3328839"/>
            <a:ext cx="2138529" cy="7389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50" name="Pladsholder til tekst 3">
            <a:extLst>
              <a:ext uri="{FF2B5EF4-FFF2-40B4-BE49-F238E27FC236}">
                <a16:creationId xmlns:a16="http://schemas.microsoft.com/office/drawing/2014/main" id="{B72A244B-1265-6217-09BD-322CC7CC33A4}"/>
              </a:ext>
            </a:extLst>
          </p:cNvPr>
          <p:cNvSpPr>
            <a:spLocks noGrp="1"/>
          </p:cNvSpPr>
          <p:nvPr>
            <p:ph type="body" sz="half" idx="222" hasCustomPrompt="1"/>
          </p:nvPr>
        </p:nvSpPr>
        <p:spPr>
          <a:xfrm>
            <a:off x="7269623" y="4210225"/>
            <a:ext cx="578328" cy="74504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3" name="Pladsholder til tekst 3">
            <a:extLst>
              <a:ext uri="{FF2B5EF4-FFF2-40B4-BE49-F238E27FC236}">
                <a16:creationId xmlns:a16="http://schemas.microsoft.com/office/drawing/2014/main" id="{8C1CCA28-94AC-011D-8CAC-3042F8913D5D}"/>
              </a:ext>
            </a:extLst>
          </p:cNvPr>
          <p:cNvSpPr>
            <a:spLocks noGrp="1"/>
          </p:cNvSpPr>
          <p:nvPr>
            <p:ph type="body" sz="half" idx="223" hasCustomPrompt="1"/>
          </p:nvPr>
        </p:nvSpPr>
        <p:spPr>
          <a:xfrm>
            <a:off x="7983812" y="4215428"/>
            <a:ext cx="629003" cy="74504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4" name="Pladsholder til tekst 3">
            <a:extLst>
              <a:ext uri="{FF2B5EF4-FFF2-40B4-BE49-F238E27FC236}">
                <a16:creationId xmlns:a16="http://schemas.microsoft.com/office/drawing/2014/main" id="{1A805683-2EF3-F91D-330D-A49A6D973ECE}"/>
              </a:ext>
            </a:extLst>
          </p:cNvPr>
          <p:cNvSpPr>
            <a:spLocks noGrp="1"/>
          </p:cNvSpPr>
          <p:nvPr>
            <p:ph type="body" sz="half" idx="224" hasCustomPrompt="1"/>
          </p:nvPr>
        </p:nvSpPr>
        <p:spPr>
          <a:xfrm>
            <a:off x="8808650" y="4202770"/>
            <a:ext cx="1012854" cy="74504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5" name="Pladsholder til tekst 3">
            <a:extLst>
              <a:ext uri="{FF2B5EF4-FFF2-40B4-BE49-F238E27FC236}">
                <a16:creationId xmlns:a16="http://schemas.microsoft.com/office/drawing/2014/main" id="{A2F9AC09-DC1F-C78A-20AC-78766C7FC9A0}"/>
              </a:ext>
            </a:extLst>
          </p:cNvPr>
          <p:cNvSpPr>
            <a:spLocks noGrp="1"/>
          </p:cNvSpPr>
          <p:nvPr>
            <p:ph type="body" sz="half" idx="225" hasCustomPrompt="1"/>
          </p:nvPr>
        </p:nvSpPr>
        <p:spPr>
          <a:xfrm>
            <a:off x="9958159" y="4179814"/>
            <a:ext cx="2138529" cy="7389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59" name="Pladsholder til tekst 3">
            <a:extLst>
              <a:ext uri="{FF2B5EF4-FFF2-40B4-BE49-F238E27FC236}">
                <a16:creationId xmlns:a16="http://schemas.microsoft.com/office/drawing/2014/main" id="{CFDC9F30-120B-037A-E06B-BA75697BEF26}"/>
              </a:ext>
            </a:extLst>
          </p:cNvPr>
          <p:cNvSpPr>
            <a:spLocks noGrp="1"/>
          </p:cNvSpPr>
          <p:nvPr>
            <p:ph type="body" sz="half" idx="226" hasCustomPrompt="1"/>
          </p:nvPr>
        </p:nvSpPr>
        <p:spPr>
          <a:xfrm>
            <a:off x="7260361" y="5125464"/>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1" name="Pladsholder til tekst 3">
            <a:extLst>
              <a:ext uri="{FF2B5EF4-FFF2-40B4-BE49-F238E27FC236}">
                <a16:creationId xmlns:a16="http://schemas.microsoft.com/office/drawing/2014/main" id="{7E6D3E28-1D15-98BD-A577-4216171BA27D}"/>
              </a:ext>
            </a:extLst>
          </p:cNvPr>
          <p:cNvSpPr>
            <a:spLocks noGrp="1"/>
          </p:cNvSpPr>
          <p:nvPr>
            <p:ph type="body" sz="half" idx="227" hasCustomPrompt="1"/>
          </p:nvPr>
        </p:nvSpPr>
        <p:spPr>
          <a:xfrm>
            <a:off x="7996402" y="5135876"/>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3" name="Pladsholder til tekst 3">
            <a:extLst>
              <a:ext uri="{FF2B5EF4-FFF2-40B4-BE49-F238E27FC236}">
                <a16:creationId xmlns:a16="http://schemas.microsoft.com/office/drawing/2014/main" id="{4F51356C-0C7E-3F8F-6C0C-8F512A213198}"/>
              </a:ext>
            </a:extLst>
          </p:cNvPr>
          <p:cNvSpPr>
            <a:spLocks noGrp="1"/>
          </p:cNvSpPr>
          <p:nvPr>
            <p:ph type="body" sz="half" idx="228" hasCustomPrompt="1"/>
          </p:nvPr>
        </p:nvSpPr>
        <p:spPr>
          <a:xfrm>
            <a:off x="8802397" y="5153709"/>
            <a:ext cx="1006391"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5" name="Pladsholder til tekst 3">
            <a:extLst>
              <a:ext uri="{FF2B5EF4-FFF2-40B4-BE49-F238E27FC236}">
                <a16:creationId xmlns:a16="http://schemas.microsoft.com/office/drawing/2014/main" id="{FFCAF980-A3BC-0EE9-0C9F-643F34B9973E}"/>
              </a:ext>
            </a:extLst>
          </p:cNvPr>
          <p:cNvSpPr>
            <a:spLocks noGrp="1"/>
          </p:cNvSpPr>
          <p:nvPr>
            <p:ph type="body" sz="half" idx="229" hasCustomPrompt="1"/>
          </p:nvPr>
        </p:nvSpPr>
        <p:spPr>
          <a:xfrm>
            <a:off x="9958159" y="5177544"/>
            <a:ext cx="2138529" cy="7389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67" name="Pladsholder til tekst 3">
            <a:extLst>
              <a:ext uri="{FF2B5EF4-FFF2-40B4-BE49-F238E27FC236}">
                <a16:creationId xmlns:a16="http://schemas.microsoft.com/office/drawing/2014/main" id="{6E7CF7EB-991B-F8C5-78D7-5A9483206780}"/>
              </a:ext>
            </a:extLst>
          </p:cNvPr>
          <p:cNvSpPr>
            <a:spLocks noGrp="1"/>
          </p:cNvSpPr>
          <p:nvPr>
            <p:ph type="body" sz="half" idx="230" hasCustomPrompt="1"/>
          </p:nvPr>
        </p:nvSpPr>
        <p:spPr>
          <a:xfrm>
            <a:off x="9943981" y="6125442"/>
            <a:ext cx="2138529" cy="73893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68" name="Pladsholder til tekst 3">
            <a:extLst>
              <a:ext uri="{FF2B5EF4-FFF2-40B4-BE49-F238E27FC236}">
                <a16:creationId xmlns:a16="http://schemas.microsoft.com/office/drawing/2014/main" id="{7F73E367-079A-3267-B119-DF0AB06E90C6}"/>
              </a:ext>
            </a:extLst>
          </p:cNvPr>
          <p:cNvSpPr>
            <a:spLocks noGrp="1"/>
          </p:cNvSpPr>
          <p:nvPr>
            <p:ph type="body" sz="half" idx="231" hasCustomPrompt="1"/>
          </p:nvPr>
        </p:nvSpPr>
        <p:spPr>
          <a:xfrm>
            <a:off x="6551988" y="6109975"/>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9" name="Pladsholder til tekst 3">
            <a:extLst>
              <a:ext uri="{FF2B5EF4-FFF2-40B4-BE49-F238E27FC236}">
                <a16:creationId xmlns:a16="http://schemas.microsoft.com/office/drawing/2014/main" id="{AADCF4D7-AAC2-4C29-670A-78F5C63FDFCD}"/>
              </a:ext>
            </a:extLst>
          </p:cNvPr>
          <p:cNvSpPr>
            <a:spLocks noGrp="1"/>
          </p:cNvSpPr>
          <p:nvPr>
            <p:ph type="body" sz="half" idx="232" hasCustomPrompt="1"/>
          </p:nvPr>
        </p:nvSpPr>
        <p:spPr>
          <a:xfrm>
            <a:off x="7247984" y="6082386"/>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1" name="Pladsholder til tekst 3">
            <a:extLst>
              <a:ext uri="{FF2B5EF4-FFF2-40B4-BE49-F238E27FC236}">
                <a16:creationId xmlns:a16="http://schemas.microsoft.com/office/drawing/2014/main" id="{20DA8F5C-6679-B6F4-6AF6-772E106B8898}"/>
              </a:ext>
            </a:extLst>
          </p:cNvPr>
          <p:cNvSpPr>
            <a:spLocks noGrp="1"/>
          </p:cNvSpPr>
          <p:nvPr>
            <p:ph type="body" sz="half" idx="233" hasCustomPrompt="1"/>
          </p:nvPr>
        </p:nvSpPr>
        <p:spPr>
          <a:xfrm>
            <a:off x="8010014" y="6103134"/>
            <a:ext cx="621603"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3" name="Pladsholder til tekst 3">
            <a:extLst>
              <a:ext uri="{FF2B5EF4-FFF2-40B4-BE49-F238E27FC236}">
                <a16:creationId xmlns:a16="http://schemas.microsoft.com/office/drawing/2014/main" id="{29B4774C-A55A-4D6F-C311-2516F35C68A5}"/>
              </a:ext>
            </a:extLst>
          </p:cNvPr>
          <p:cNvSpPr>
            <a:spLocks noGrp="1"/>
          </p:cNvSpPr>
          <p:nvPr>
            <p:ph type="body" sz="half" idx="234" hasCustomPrompt="1"/>
          </p:nvPr>
        </p:nvSpPr>
        <p:spPr>
          <a:xfrm>
            <a:off x="8750904" y="6103134"/>
            <a:ext cx="1056930" cy="82505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204347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074595145"/>
              </p:ext>
            </p:extLst>
          </p:nvPr>
        </p:nvGraphicFramePr>
        <p:xfrm>
          <a:off x="2699581" y="386981"/>
          <a:ext cx="9331734" cy="5882640"/>
        </p:xfrm>
        <a:graphic>
          <a:graphicData uri="http://schemas.openxmlformats.org/drawingml/2006/table">
            <a:tbl>
              <a:tblPr firstRow="1" bandRow="1">
                <a:tableStyleId>{5C22544A-7EE6-4342-B048-85BDC9FD1C3A}</a:tableStyleId>
              </a:tblPr>
              <a:tblGrid>
                <a:gridCol w="3500987">
                  <a:extLst>
                    <a:ext uri="{9D8B030D-6E8A-4147-A177-3AD203B41FA5}">
                      <a16:colId xmlns:a16="http://schemas.microsoft.com/office/drawing/2014/main" val="3314432556"/>
                    </a:ext>
                  </a:extLst>
                </a:gridCol>
                <a:gridCol w="791627">
                  <a:extLst>
                    <a:ext uri="{9D8B030D-6E8A-4147-A177-3AD203B41FA5}">
                      <a16:colId xmlns:a16="http://schemas.microsoft.com/office/drawing/2014/main" val="3791111803"/>
                    </a:ext>
                  </a:extLst>
                </a:gridCol>
                <a:gridCol w="789713">
                  <a:extLst>
                    <a:ext uri="{9D8B030D-6E8A-4147-A177-3AD203B41FA5}">
                      <a16:colId xmlns:a16="http://schemas.microsoft.com/office/drawing/2014/main" val="933015275"/>
                    </a:ext>
                  </a:extLst>
                </a:gridCol>
                <a:gridCol w="789713">
                  <a:extLst>
                    <a:ext uri="{9D8B030D-6E8A-4147-A177-3AD203B41FA5}">
                      <a16:colId xmlns:a16="http://schemas.microsoft.com/office/drawing/2014/main" val="3520747143"/>
                    </a:ext>
                  </a:extLst>
                </a:gridCol>
                <a:gridCol w="789713">
                  <a:extLst>
                    <a:ext uri="{9D8B030D-6E8A-4147-A177-3AD203B41FA5}">
                      <a16:colId xmlns:a16="http://schemas.microsoft.com/office/drawing/2014/main" val="3476630573"/>
                    </a:ext>
                  </a:extLst>
                </a:gridCol>
                <a:gridCol w="789713">
                  <a:extLst>
                    <a:ext uri="{9D8B030D-6E8A-4147-A177-3AD203B41FA5}">
                      <a16:colId xmlns:a16="http://schemas.microsoft.com/office/drawing/2014/main" val="2189409222"/>
                    </a:ext>
                  </a:extLst>
                </a:gridCol>
                <a:gridCol w="1880268">
                  <a:extLst>
                    <a:ext uri="{9D8B030D-6E8A-4147-A177-3AD203B41FA5}">
                      <a16:colId xmlns:a16="http://schemas.microsoft.com/office/drawing/2014/main" val="1573774723"/>
                    </a:ext>
                  </a:extLst>
                </a:gridCol>
              </a:tblGrid>
              <a:tr h="504000">
                <a:tc>
                  <a:txBody>
                    <a:bodyPr/>
                    <a:lstStyle/>
                    <a:p>
                      <a:pPr algn="ctr"/>
                      <a:r>
                        <a:rPr lang="da-DK" sz="1400" b="1" i="0" cap="all" baseline="0" dirty="0">
                          <a:latin typeface="Nationale ExtraBold" panose="02000505040000020003" pitchFamily="2" charset="77"/>
                        </a:rPr>
                        <a:t>OPTIONS</a:t>
                      </a:r>
                    </a:p>
                  </a:txBody>
                  <a:tcPr anchor="ctr">
                    <a:solidFill>
                      <a:srgbClr val="2E3629"/>
                    </a:solidFill>
                  </a:tcPr>
                </a:tc>
                <a:tc>
                  <a:txBody>
                    <a:bodyPr/>
                    <a:lstStyle/>
                    <a:p>
                      <a:pPr algn="ctr"/>
                      <a:r>
                        <a:rPr lang="da-DK" sz="14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400" b="1" i="0" cap="all" baseline="0" dirty="0">
                          <a:latin typeface="Nationale ExtraBold" panose="02000505040000020003" pitchFamily="2" charset="77"/>
                        </a:rPr>
                        <a:t>17/03</a:t>
                      </a:r>
                    </a:p>
                  </a:txBody>
                  <a:tcPr anchor="ctr">
                    <a:solidFill>
                      <a:srgbClr val="2E3629"/>
                    </a:solidFill>
                  </a:tcPr>
                </a:tc>
                <a:tc>
                  <a:txBody>
                    <a:bodyPr/>
                    <a:lstStyle/>
                    <a:p>
                      <a:pPr algn="ctr"/>
                      <a:r>
                        <a:rPr lang="da-DK" sz="1400" b="1" i="0" cap="all" baseline="0" dirty="0">
                          <a:latin typeface="Nationale ExtraBold" panose="02000505040000020003" pitchFamily="2" charset="77"/>
                        </a:rPr>
                        <a:t>18/03</a:t>
                      </a:r>
                    </a:p>
                  </a:txBody>
                  <a:tcPr anchor="ctr">
                    <a:solidFill>
                      <a:srgbClr val="2E3629"/>
                    </a:solidFill>
                  </a:tcPr>
                </a:tc>
                <a:tc>
                  <a:txBody>
                    <a:bodyPr/>
                    <a:lstStyle/>
                    <a:p>
                      <a:pPr algn="ctr"/>
                      <a:r>
                        <a:rPr lang="da-DK" sz="1400" b="1" i="0" cap="all" baseline="0" dirty="0">
                          <a:latin typeface="Nationale ExtraBold" panose="02000505040000020003" pitchFamily="2" charset="77"/>
                        </a:rPr>
                        <a:t>19/03</a:t>
                      </a:r>
                    </a:p>
                  </a:txBody>
                  <a:tcPr anchor="ctr">
                    <a:solidFill>
                      <a:srgbClr val="2E3629"/>
                    </a:solidFill>
                  </a:tcPr>
                </a:tc>
                <a:tc>
                  <a:txBody>
                    <a:bodyPr/>
                    <a:lstStyle/>
                    <a:p>
                      <a:pPr algn="ctr"/>
                      <a:r>
                        <a:rPr lang="da-DK" sz="1400" b="1" i="0" cap="all" baseline="0" dirty="0">
                          <a:latin typeface="Nationale ExtraBold" panose="02000505040000020003" pitchFamily="2" charset="77"/>
                        </a:rPr>
                        <a:t>20/03</a:t>
                      </a:r>
                    </a:p>
                  </a:txBody>
                  <a:tcPr anchor="ctr">
                    <a:solidFill>
                      <a:srgbClr val="2E3629"/>
                    </a:solidFill>
                  </a:tcPr>
                </a:tc>
                <a:tc>
                  <a:txBody>
                    <a:bodyPr/>
                    <a:lstStyle/>
                    <a:p>
                      <a:pPr algn="ctr"/>
                      <a:r>
                        <a:rPr lang="da-DK" sz="800" b="1" i="0" cap="all" baseline="0" dirty="0">
                          <a:latin typeface="Nationale ExtraBold" panose="02000505040000020003" pitchFamily="2" charset="77"/>
                        </a:rPr>
                        <a:t>SYMPOSIA Time</a:t>
                      </a:r>
                    </a:p>
                    <a:p>
                      <a:pPr algn="ctr"/>
                      <a:r>
                        <a:rPr lang="da-DK" sz="800" b="0" i="0" cap="all" baseline="0" dirty="0">
                          <a:latin typeface="Nationale Medium" panose="02000505040000020003" pitchFamily="2" charset="77"/>
                        </a:rPr>
                        <a:t>START TIME (DELIVERY 15 MINUTES PRIOR TO SYMPOSIA START)</a:t>
                      </a:r>
                    </a:p>
                  </a:txBody>
                  <a:tcPr anchor="ctr">
                    <a:solidFill>
                      <a:srgbClr val="2E3629"/>
                    </a:solidFill>
                  </a:tcPr>
                </a:tc>
                <a:extLst>
                  <a:ext uri="{0D108BD9-81ED-4DB2-BD59-A6C34878D82A}">
                    <a16:rowId xmlns:a16="http://schemas.microsoft.com/office/drawing/2014/main" val="2974513633"/>
                  </a:ext>
                </a:extLst>
              </a:tr>
              <a:tr h="449206">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LUNCH BOX – VEGAN SANDWICH</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SANDWICH WITH VEGAN CHEESE, HERB MAYO, CUCUMBER &amp; CRISPY SALAD.</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€ 26,74</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16807440"/>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LUNCH BOX - SALMON SALAD</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CHICKPEA SALAD WITH HOT SMOKED SALMON, LEMON, RADISHES &amp; PICKLED CABBAGE.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€ 26,74</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717160421"/>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LUNCH BOX – VEGAN SALAD</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CONTENT OF THE BAG:</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SALAD WITH BELUGA LENTILS, HUMMUS, BEETROOTS, VINAIGRETTE, ARUGULA &amp; ALMONDS.</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SAVORY SNACK, 1 X SWEET ITEM, 1 X PIECE OF FRESH FRUIT &amp; 1 X WATER.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€ 26,74 </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4236351627"/>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AFTERNOOK BREAK – PER PERSON</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1 X CAKE FROM BANANA CPH, 1 X FRESHLY CUT FRUIT &amp; 1 X WRAPPED SWEET ITEM. SERVED GRAB &amp; GO-STYLE.</a:t>
                      </a:r>
                    </a:p>
                    <a:p>
                      <a:pPr marL="0" algn="l" defTabSz="914400" rtl="0" eaLnBrk="1" latinLnBrk="0" hangingPunct="1">
                        <a:lnSpc>
                          <a:spcPct val="100000"/>
                        </a:lnSpc>
                        <a:tabLst>
                          <a:tab pos="0" algn="r"/>
                          <a:tab pos="4864100" algn="r"/>
                        </a:tabLst>
                        <a:defRPr lang="en-US"/>
                      </a:pPr>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€ 11,82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782385638"/>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SOFT DRINKS – PER BOTTLE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COCA COLA 0,33 L GLASS BOTTLE (GLASSES WILL BE PROVIDED)</a:t>
                      </a:r>
                    </a:p>
                    <a:p>
                      <a:pPr marL="0" algn="l" defTabSz="914400" rtl="0" eaLnBrk="1" latinLnBrk="0" hangingPunct="1"/>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€ 4,96</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535282461"/>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SOFT DRINKS – PER BOTTLE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COLA ZERO 0,33 L GLASS BOTTLE (GLASSES WILL BE PROVIDED)</a:t>
                      </a:r>
                    </a:p>
                    <a:p>
                      <a:pPr marL="0" algn="l" defTabSz="914400" rtl="0" eaLnBrk="1" latinLnBrk="0" hangingPunct="1"/>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€ 4,96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390260065"/>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SOFT DRINKS – PER BOTTLE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FANTA 0,33 L GLASS BOTTLE (GLASSES WILL BE PROVIDED)</a:t>
                      </a:r>
                    </a:p>
                    <a:p>
                      <a:pPr marL="0" algn="l" defTabSz="914400" rtl="0" eaLnBrk="1" latinLnBrk="0" hangingPunct="1"/>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€ 4,96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430394078"/>
                  </a:ext>
                </a:extLst>
              </a:tr>
              <a:tr h="215660">
                <a:tc>
                  <a:txBody>
                    <a:bodyPr/>
                    <a:lstStyle/>
                    <a:p>
                      <a:pPr marL="0" algn="l" defTabSz="914400" rtl="0" eaLnBrk="1" latinLnBrk="0" hangingPunct="1"/>
                      <a:r>
                        <a:rPr lang="da-DK" sz="1050" b="1" i="0" kern="1200" dirty="0">
                          <a:solidFill>
                            <a:schemeClr val="dk1"/>
                          </a:solidFill>
                          <a:effectLst/>
                          <a:latin typeface="Nationale Light" panose="02000305040000020003" pitchFamily="50" charset="0"/>
                          <a:ea typeface="+mn-ea"/>
                          <a:cs typeface="+mn-cs"/>
                        </a:rPr>
                        <a:t>SOFT DRINKS – PER BOTTLE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SPARKLING WATER 0,33 L PLASTIC BOTTLE</a:t>
                      </a:r>
                    </a:p>
                    <a:p>
                      <a:pPr marL="0" algn="l" defTabSz="914400" rtl="0" eaLnBrk="1" latinLnBrk="0" hangingPunct="1">
                        <a:lnSpc>
                          <a:spcPct val="100000"/>
                        </a:lnSpc>
                        <a:tabLst>
                          <a:tab pos="0" algn="r"/>
                          <a:tab pos="4864100" algn="r"/>
                        </a:tabLst>
                        <a:defRPr lang="en-US"/>
                      </a:pPr>
                      <a:r>
                        <a:rPr lang="da-DK" sz="800" b="0" i="0" kern="1200" dirty="0">
                          <a:solidFill>
                            <a:schemeClr val="dk1"/>
                          </a:solidFill>
                          <a:effectLst/>
                          <a:latin typeface="Nationale Light" panose="02000305040000020003" pitchFamily="50" charset="0"/>
                          <a:ea typeface="+mn-ea"/>
                          <a:cs typeface="+mn-cs"/>
                        </a:rPr>
                        <a:t>(GLASSES WILL BE PROVIDED)</a:t>
                      </a:r>
                    </a:p>
                    <a:p>
                      <a:pPr marL="0" algn="l" defTabSz="914400" rtl="0" eaLnBrk="1" latinLnBrk="0" hangingPunct="1"/>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€ 4,96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02308851"/>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8" name="Pladsholder til tekst 3">
            <a:extLst>
              <a:ext uri="{FF2B5EF4-FFF2-40B4-BE49-F238E27FC236}">
                <a16:creationId xmlns:a16="http://schemas.microsoft.com/office/drawing/2014/main" id="{980F4ACD-62D8-CA2D-A6F4-6E10212C5AA8}"/>
              </a:ext>
            </a:extLst>
          </p:cNvPr>
          <p:cNvSpPr>
            <a:spLocks noGrp="1"/>
          </p:cNvSpPr>
          <p:nvPr>
            <p:ph type="body" sz="half" idx="315" hasCustomPrompt="1"/>
          </p:nvPr>
        </p:nvSpPr>
        <p:spPr>
          <a:xfrm>
            <a:off x="7038865" y="968976"/>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9919D86A-9E59-DEF0-EDA6-01EFA14931C3}"/>
              </a:ext>
            </a:extLst>
          </p:cNvPr>
          <p:cNvSpPr>
            <a:spLocks noGrp="1"/>
          </p:cNvSpPr>
          <p:nvPr>
            <p:ph type="body" sz="half" idx="347" hasCustomPrompt="1"/>
          </p:nvPr>
        </p:nvSpPr>
        <p:spPr>
          <a:xfrm>
            <a:off x="7860396" y="977506"/>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 name="Pladsholder til tekst 3">
            <a:extLst>
              <a:ext uri="{FF2B5EF4-FFF2-40B4-BE49-F238E27FC236}">
                <a16:creationId xmlns:a16="http://schemas.microsoft.com/office/drawing/2014/main" id="{A99626B8-B1B1-A683-8A9B-6DEAD437EE23}"/>
              </a:ext>
            </a:extLst>
          </p:cNvPr>
          <p:cNvSpPr>
            <a:spLocks noGrp="1"/>
          </p:cNvSpPr>
          <p:nvPr>
            <p:ph type="body" sz="half" idx="348" hasCustomPrompt="1"/>
          </p:nvPr>
        </p:nvSpPr>
        <p:spPr>
          <a:xfrm>
            <a:off x="8640562" y="990996"/>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5B4D58A2-397B-E847-71CE-E6B622920BFE}"/>
              </a:ext>
            </a:extLst>
          </p:cNvPr>
          <p:cNvSpPr>
            <a:spLocks noGrp="1"/>
          </p:cNvSpPr>
          <p:nvPr>
            <p:ph type="body" sz="half" idx="349" hasCustomPrompt="1"/>
          </p:nvPr>
        </p:nvSpPr>
        <p:spPr>
          <a:xfrm>
            <a:off x="9428297" y="982420"/>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7" name="Pladsholder til tekst 3">
            <a:extLst>
              <a:ext uri="{FF2B5EF4-FFF2-40B4-BE49-F238E27FC236}">
                <a16:creationId xmlns:a16="http://schemas.microsoft.com/office/drawing/2014/main" id="{AD18590B-DADD-B7B3-90BA-0F28BDAC5600}"/>
              </a:ext>
            </a:extLst>
          </p:cNvPr>
          <p:cNvSpPr>
            <a:spLocks noGrp="1"/>
          </p:cNvSpPr>
          <p:nvPr>
            <p:ph type="body" sz="half" idx="106" hasCustomPrompt="1"/>
          </p:nvPr>
        </p:nvSpPr>
        <p:spPr>
          <a:xfrm>
            <a:off x="10311655" y="1049653"/>
            <a:ext cx="1549872" cy="5758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8" name="Pladsholder til tekst 3">
            <a:extLst>
              <a:ext uri="{FF2B5EF4-FFF2-40B4-BE49-F238E27FC236}">
                <a16:creationId xmlns:a16="http://schemas.microsoft.com/office/drawing/2014/main" id="{11D22F15-F9A0-8404-3DCF-248F4492BF08}"/>
              </a:ext>
            </a:extLst>
          </p:cNvPr>
          <p:cNvSpPr>
            <a:spLocks noGrp="1"/>
          </p:cNvSpPr>
          <p:nvPr>
            <p:ph type="body" sz="half" idx="350" hasCustomPrompt="1"/>
          </p:nvPr>
        </p:nvSpPr>
        <p:spPr>
          <a:xfrm>
            <a:off x="10311655" y="1900382"/>
            <a:ext cx="1549872" cy="5758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23" name="Pladsholder til tekst 3">
            <a:extLst>
              <a:ext uri="{FF2B5EF4-FFF2-40B4-BE49-F238E27FC236}">
                <a16:creationId xmlns:a16="http://schemas.microsoft.com/office/drawing/2014/main" id="{0EB1495C-4D02-DA49-C879-C22D155D5FC2}"/>
              </a:ext>
            </a:extLst>
          </p:cNvPr>
          <p:cNvSpPr>
            <a:spLocks noGrp="1"/>
          </p:cNvSpPr>
          <p:nvPr>
            <p:ph type="body" sz="half" idx="351" hasCustomPrompt="1"/>
          </p:nvPr>
        </p:nvSpPr>
        <p:spPr>
          <a:xfrm>
            <a:off x="7054607" y="1855721"/>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4" name="Pladsholder til tekst 3">
            <a:extLst>
              <a:ext uri="{FF2B5EF4-FFF2-40B4-BE49-F238E27FC236}">
                <a16:creationId xmlns:a16="http://schemas.microsoft.com/office/drawing/2014/main" id="{76A2C206-6F3B-BE81-F6A1-2C57DEC7EA27}"/>
              </a:ext>
            </a:extLst>
          </p:cNvPr>
          <p:cNvSpPr>
            <a:spLocks noGrp="1"/>
          </p:cNvSpPr>
          <p:nvPr>
            <p:ph type="body" sz="half" idx="352" hasCustomPrompt="1"/>
          </p:nvPr>
        </p:nvSpPr>
        <p:spPr>
          <a:xfrm>
            <a:off x="7860396" y="1863245"/>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5" name="Pladsholder til tekst 3">
            <a:extLst>
              <a:ext uri="{FF2B5EF4-FFF2-40B4-BE49-F238E27FC236}">
                <a16:creationId xmlns:a16="http://schemas.microsoft.com/office/drawing/2014/main" id="{2604CA54-97BC-1250-AFA1-C3869A71CECD}"/>
              </a:ext>
            </a:extLst>
          </p:cNvPr>
          <p:cNvSpPr>
            <a:spLocks noGrp="1"/>
          </p:cNvSpPr>
          <p:nvPr>
            <p:ph type="body" sz="half" idx="353" hasCustomPrompt="1"/>
          </p:nvPr>
        </p:nvSpPr>
        <p:spPr>
          <a:xfrm>
            <a:off x="8640562" y="1863245"/>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7" name="Pladsholder til tekst 3">
            <a:extLst>
              <a:ext uri="{FF2B5EF4-FFF2-40B4-BE49-F238E27FC236}">
                <a16:creationId xmlns:a16="http://schemas.microsoft.com/office/drawing/2014/main" id="{AC7FCCED-08D0-235B-5CB0-92880609946A}"/>
              </a:ext>
            </a:extLst>
          </p:cNvPr>
          <p:cNvSpPr>
            <a:spLocks noGrp="1"/>
          </p:cNvSpPr>
          <p:nvPr>
            <p:ph type="body" sz="half" idx="354" hasCustomPrompt="1"/>
          </p:nvPr>
        </p:nvSpPr>
        <p:spPr>
          <a:xfrm>
            <a:off x="9417775" y="1855721"/>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8" name="Pladsholder til tekst 3">
            <a:extLst>
              <a:ext uri="{FF2B5EF4-FFF2-40B4-BE49-F238E27FC236}">
                <a16:creationId xmlns:a16="http://schemas.microsoft.com/office/drawing/2014/main" id="{EEABDFC7-8DB6-16E2-80C1-B9DA9CFB5806}"/>
              </a:ext>
            </a:extLst>
          </p:cNvPr>
          <p:cNvSpPr>
            <a:spLocks noGrp="1"/>
          </p:cNvSpPr>
          <p:nvPr>
            <p:ph type="body" sz="half" idx="355" hasCustomPrompt="1"/>
          </p:nvPr>
        </p:nvSpPr>
        <p:spPr>
          <a:xfrm>
            <a:off x="10311655" y="2751111"/>
            <a:ext cx="1549872" cy="5758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29" name="Pladsholder til tekst 3">
            <a:extLst>
              <a:ext uri="{FF2B5EF4-FFF2-40B4-BE49-F238E27FC236}">
                <a16:creationId xmlns:a16="http://schemas.microsoft.com/office/drawing/2014/main" id="{F696F65C-6AFC-E703-804A-B7811880A222}"/>
              </a:ext>
            </a:extLst>
          </p:cNvPr>
          <p:cNvSpPr>
            <a:spLocks noGrp="1"/>
          </p:cNvSpPr>
          <p:nvPr>
            <p:ph type="body" sz="half" idx="356" hasCustomPrompt="1"/>
          </p:nvPr>
        </p:nvSpPr>
        <p:spPr>
          <a:xfrm>
            <a:off x="7054607" y="2698418"/>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0" name="Pladsholder til tekst 3">
            <a:extLst>
              <a:ext uri="{FF2B5EF4-FFF2-40B4-BE49-F238E27FC236}">
                <a16:creationId xmlns:a16="http://schemas.microsoft.com/office/drawing/2014/main" id="{7BB320C9-D540-2913-B380-B96BC5BF5B3A}"/>
              </a:ext>
            </a:extLst>
          </p:cNvPr>
          <p:cNvSpPr>
            <a:spLocks noGrp="1"/>
          </p:cNvSpPr>
          <p:nvPr>
            <p:ph type="body" sz="half" idx="357" hasCustomPrompt="1"/>
          </p:nvPr>
        </p:nvSpPr>
        <p:spPr>
          <a:xfrm>
            <a:off x="7863564" y="2706450"/>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1" name="Pladsholder til tekst 3">
            <a:extLst>
              <a:ext uri="{FF2B5EF4-FFF2-40B4-BE49-F238E27FC236}">
                <a16:creationId xmlns:a16="http://schemas.microsoft.com/office/drawing/2014/main" id="{2A3DBFAE-B983-20DB-0CC5-B646BDD021BE}"/>
              </a:ext>
            </a:extLst>
          </p:cNvPr>
          <p:cNvSpPr>
            <a:spLocks noGrp="1"/>
          </p:cNvSpPr>
          <p:nvPr>
            <p:ph type="body" sz="half" idx="358" hasCustomPrompt="1"/>
          </p:nvPr>
        </p:nvSpPr>
        <p:spPr>
          <a:xfrm>
            <a:off x="8642859" y="2725933"/>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9" name="Pladsholder til tekst 3">
            <a:extLst>
              <a:ext uri="{FF2B5EF4-FFF2-40B4-BE49-F238E27FC236}">
                <a16:creationId xmlns:a16="http://schemas.microsoft.com/office/drawing/2014/main" id="{4AF2D2A2-1AF3-E14D-5763-9B541B515C3C}"/>
              </a:ext>
            </a:extLst>
          </p:cNvPr>
          <p:cNvSpPr>
            <a:spLocks noGrp="1"/>
          </p:cNvSpPr>
          <p:nvPr>
            <p:ph type="body" sz="half" idx="359" hasCustomPrompt="1"/>
          </p:nvPr>
        </p:nvSpPr>
        <p:spPr>
          <a:xfrm>
            <a:off x="9428297" y="2725933"/>
            <a:ext cx="653166" cy="66513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0" name="Pladsholder til tekst 3">
            <a:extLst>
              <a:ext uri="{FF2B5EF4-FFF2-40B4-BE49-F238E27FC236}">
                <a16:creationId xmlns:a16="http://schemas.microsoft.com/office/drawing/2014/main" id="{1A0E4310-B400-B1B7-78CC-894067DE7604}"/>
              </a:ext>
            </a:extLst>
          </p:cNvPr>
          <p:cNvSpPr>
            <a:spLocks noGrp="1"/>
          </p:cNvSpPr>
          <p:nvPr>
            <p:ph type="body" sz="half" idx="360" hasCustomPrompt="1"/>
          </p:nvPr>
        </p:nvSpPr>
        <p:spPr>
          <a:xfrm>
            <a:off x="7042959" y="3551085"/>
            <a:ext cx="653166" cy="5128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1" name="Pladsholder til tekst 3">
            <a:extLst>
              <a:ext uri="{FF2B5EF4-FFF2-40B4-BE49-F238E27FC236}">
                <a16:creationId xmlns:a16="http://schemas.microsoft.com/office/drawing/2014/main" id="{DDA0EF30-3BAB-F7D2-9F58-A51169A1DBE8}"/>
              </a:ext>
            </a:extLst>
          </p:cNvPr>
          <p:cNvSpPr>
            <a:spLocks noGrp="1"/>
          </p:cNvSpPr>
          <p:nvPr>
            <p:ph type="body" sz="half" idx="361" hasCustomPrompt="1"/>
          </p:nvPr>
        </p:nvSpPr>
        <p:spPr>
          <a:xfrm>
            <a:off x="7865296" y="3545711"/>
            <a:ext cx="653166" cy="5128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2" name="Pladsholder til tekst 3">
            <a:extLst>
              <a:ext uri="{FF2B5EF4-FFF2-40B4-BE49-F238E27FC236}">
                <a16:creationId xmlns:a16="http://schemas.microsoft.com/office/drawing/2014/main" id="{AB53AE70-6C80-D8A6-940B-32503F9D731F}"/>
              </a:ext>
            </a:extLst>
          </p:cNvPr>
          <p:cNvSpPr>
            <a:spLocks noGrp="1"/>
          </p:cNvSpPr>
          <p:nvPr>
            <p:ph type="body" sz="half" idx="362" hasCustomPrompt="1"/>
          </p:nvPr>
        </p:nvSpPr>
        <p:spPr>
          <a:xfrm>
            <a:off x="8642859" y="3529308"/>
            <a:ext cx="653166" cy="5128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3" name="Pladsholder til tekst 3">
            <a:extLst>
              <a:ext uri="{FF2B5EF4-FFF2-40B4-BE49-F238E27FC236}">
                <a16:creationId xmlns:a16="http://schemas.microsoft.com/office/drawing/2014/main" id="{97BCCF62-7BBE-26B1-9AB6-25086D59BA58}"/>
              </a:ext>
            </a:extLst>
          </p:cNvPr>
          <p:cNvSpPr>
            <a:spLocks noGrp="1"/>
          </p:cNvSpPr>
          <p:nvPr>
            <p:ph type="body" sz="half" idx="363" hasCustomPrompt="1"/>
          </p:nvPr>
        </p:nvSpPr>
        <p:spPr>
          <a:xfrm>
            <a:off x="9430029" y="3556114"/>
            <a:ext cx="653166" cy="5128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28" name="Pladsholder til tekst 3">
            <a:extLst>
              <a:ext uri="{FF2B5EF4-FFF2-40B4-BE49-F238E27FC236}">
                <a16:creationId xmlns:a16="http://schemas.microsoft.com/office/drawing/2014/main" id="{FAAC8D2A-241F-094D-0EF2-E4D102EAF93B}"/>
              </a:ext>
            </a:extLst>
          </p:cNvPr>
          <p:cNvSpPr>
            <a:spLocks noGrp="1"/>
          </p:cNvSpPr>
          <p:nvPr>
            <p:ph type="body" sz="half" idx="364" hasCustomPrompt="1"/>
          </p:nvPr>
        </p:nvSpPr>
        <p:spPr>
          <a:xfrm>
            <a:off x="10311655" y="3601840"/>
            <a:ext cx="1549872" cy="46402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30" name="Pladsholder til tekst 3">
            <a:extLst>
              <a:ext uri="{FF2B5EF4-FFF2-40B4-BE49-F238E27FC236}">
                <a16:creationId xmlns:a16="http://schemas.microsoft.com/office/drawing/2014/main" id="{D6A0D2DF-EE7D-4BB0-12D5-D7C2AC625B39}"/>
              </a:ext>
            </a:extLst>
          </p:cNvPr>
          <p:cNvSpPr>
            <a:spLocks noGrp="1"/>
          </p:cNvSpPr>
          <p:nvPr>
            <p:ph type="body" sz="half" idx="365" hasCustomPrompt="1"/>
          </p:nvPr>
        </p:nvSpPr>
        <p:spPr>
          <a:xfrm>
            <a:off x="7038865" y="4166558"/>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1" name="Pladsholder til tekst 3">
            <a:extLst>
              <a:ext uri="{FF2B5EF4-FFF2-40B4-BE49-F238E27FC236}">
                <a16:creationId xmlns:a16="http://schemas.microsoft.com/office/drawing/2014/main" id="{C907A3C2-36F2-426C-E0EA-C2A864239002}"/>
              </a:ext>
            </a:extLst>
          </p:cNvPr>
          <p:cNvSpPr>
            <a:spLocks noGrp="1"/>
          </p:cNvSpPr>
          <p:nvPr>
            <p:ph type="body" sz="half" idx="366" hasCustomPrompt="1"/>
          </p:nvPr>
        </p:nvSpPr>
        <p:spPr>
          <a:xfrm>
            <a:off x="7852525" y="4153855"/>
            <a:ext cx="668908" cy="35709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2" name="Pladsholder til tekst 3">
            <a:extLst>
              <a:ext uri="{FF2B5EF4-FFF2-40B4-BE49-F238E27FC236}">
                <a16:creationId xmlns:a16="http://schemas.microsoft.com/office/drawing/2014/main" id="{F0D58894-E094-0C57-2D42-1FBDC71F9BE0}"/>
              </a:ext>
            </a:extLst>
          </p:cNvPr>
          <p:cNvSpPr>
            <a:spLocks noGrp="1"/>
          </p:cNvSpPr>
          <p:nvPr>
            <p:ph type="body" sz="half" idx="367" hasCustomPrompt="1"/>
          </p:nvPr>
        </p:nvSpPr>
        <p:spPr>
          <a:xfrm>
            <a:off x="8632691" y="4147250"/>
            <a:ext cx="668908" cy="36907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3" name="Pladsholder til tekst 3">
            <a:extLst>
              <a:ext uri="{FF2B5EF4-FFF2-40B4-BE49-F238E27FC236}">
                <a16:creationId xmlns:a16="http://schemas.microsoft.com/office/drawing/2014/main" id="{4258E48F-8F4A-A66B-7ED2-B7237007E4FF}"/>
              </a:ext>
            </a:extLst>
          </p:cNvPr>
          <p:cNvSpPr>
            <a:spLocks noGrp="1"/>
          </p:cNvSpPr>
          <p:nvPr>
            <p:ph type="body" sz="half" idx="368" hasCustomPrompt="1"/>
          </p:nvPr>
        </p:nvSpPr>
        <p:spPr>
          <a:xfrm>
            <a:off x="9428297" y="4166558"/>
            <a:ext cx="668908" cy="36907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5" name="Pladsholder til tekst 3">
            <a:extLst>
              <a:ext uri="{FF2B5EF4-FFF2-40B4-BE49-F238E27FC236}">
                <a16:creationId xmlns:a16="http://schemas.microsoft.com/office/drawing/2014/main" id="{EB3CA47A-B977-6E2D-7E36-799CB3DB82D1}"/>
              </a:ext>
            </a:extLst>
          </p:cNvPr>
          <p:cNvSpPr>
            <a:spLocks noGrp="1"/>
          </p:cNvSpPr>
          <p:nvPr>
            <p:ph type="body" sz="half" idx="369" hasCustomPrompt="1"/>
          </p:nvPr>
        </p:nvSpPr>
        <p:spPr>
          <a:xfrm>
            <a:off x="10311655" y="4158584"/>
            <a:ext cx="1549872" cy="3690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36" name="Pladsholder til tekst 3">
            <a:extLst>
              <a:ext uri="{FF2B5EF4-FFF2-40B4-BE49-F238E27FC236}">
                <a16:creationId xmlns:a16="http://schemas.microsoft.com/office/drawing/2014/main" id="{58F7BD3A-9578-CD72-0896-4C38CD86725F}"/>
              </a:ext>
            </a:extLst>
          </p:cNvPr>
          <p:cNvSpPr>
            <a:spLocks noGrp="1"/>
          </p:cNvSpPr>
          <p:nvPr>
            <p:ph type="body" sz="half" idx="370" hasCustomPrompt="1"/>
          </p:nvPr>
        </p:nvSpPr>
        <p:spPr>
          <a:xfrm>
            <a:off x="7042959" y="4649149"/>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7" name="Pladsholder til tekst 3">
            <a:extLst>
              <a:ext uri="{FF2B5EF4-FFF2-40B4-BE49-F238E27FC236}">
                <a16:creationId xmlns:a16="http://schemas.microsoft.com/office/drawing/2014/main" id="{9307F415-D150-050D-A8A4-AE98DD726DC4}"/>
              </a:ext>
            </a:extLst>
          </p:cNvPr>
          <p:cNvSpPr>
            <a:spLocks noGrp="1"/>
          </p:cNvSpPr>
          <p:nvPr>
            <p:ph type="body" sz="half" idx="371" hasCustomPrompt="1"/>
          </p:nvPr>
        </p:nvSpPr>
        <p:spPr>
          <a:xfrm>
            <a:off x="7844654" y="4665904"/>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8" name="Pladsholder til tekst 3">
            <a:extLst>
              <a:ext uri="{FF2B5EF4-FFF2-40B4-BE49-F238E27FC236}">
                <a16:creationId xmlns:a16="http://schemas.microsoft.com/office/drawing/2014/main" id="{9D303585-C94E-FE0D-3E28-7A0055CAD692}"/>
              </a:ext>
            </a:extLst>
          </p:cNvPr>
          <p:cNvSpPr>
            <a:spLocks noGrp="1"/>
          </p:cNvSpPr>
          <p:nvPr>
            <p:ph type="body" sz="half" idx="372" hasCustomPrompt="1"/>
          </p:nvPr>
        </p:nvSpPr>
        <p:spPr>
          <a:xfrm>
            <a:off x="8623161" y="4673192"/>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0" name="Pladsholder til tekst 3">
            <a:extLst>
              <a:ext uri="{FF2B5EF4-FFF2-40B4-BE49-F238E27FC236}">
                <a16:creationId xmlns:a16="http://schemas.microsoft.com/office/drawing/2014/main" id="{AD24DDB9-1393-BD31-FBE8-2AD2CA773352}"/>
              </a:ext>
            </a:extLst>
          </p:cNvPr>
          <p:cNvSpPr>
            <a:spLocks noGrp="1"/>
          </p:cNvSpPr>
          <p:nvPr>
            <p:ph type="body" sz="half" idx="373" hasCustomPrompt="1"/>
          </p:nvPr>
        </p:nvSpPr>
        <p:spPr>
          <a:xfrm>
            <a:off x="9428297" y="4656789"/>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1" name="Pladsholder til tekst 3">
            <a:extLst>
              <a:ext uri="{FF2B5EF4-FFF2-40B4-BE49-F238E27FC236}">
                <a16:creationId xmlns:a16="http://schemas.microsoft.com/office/drawing/2014/main" id="{CF1F96D7-EF7B-C1FE-240C-5F5E2CE7FED8}"/>
              </a:ext>
            </a:extLst>
          </p:cNvPr>
          <p:cNvSpPr>
            <a:spLocks noGrp="1"/>
          </p:cNvSpPr>
          <p:nvPr>
            <p:ph type="body" sz="half" idx="374" hasCustomPrompt="1"/>
          </p:nvPr>
        </p:nvSpPr>
        <p:spPr>
          <a:xfrm>
            <a:off x="10311655" y="4629840"/>
            <a:ext cx="1549872" cy="3690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42" name="Pladsholder til tekst 3">
            <a:extLst>
              <a:ext uri="{FF2B5EF4-FFF2-40B4-BE49-F238E27FC236}">
                <a16:creationId xmlns:a16="http://schemas.microsoft.com/office/drawing/2014/main" id="{912D9D9D-9CA2-2D24-545D-A88D47148BBB}"/>
              </a:ext>
            </a:extLst>
          </p:cNvPr>
          <p:cNvSpPr>
            <a:spLocks noGrp="1"/>
          </p:cNvSpPr>
          <p:nvPr>
            <p:ph type="body" sz="half" idx="375" hasCustomPrompt="1"/>
          </p:nvPr>
        </p:nvSpPr>
        <p:spPr>
          <a:xfrm>
            <a:off x="10311655" y="5146128"/>
            <a:ext cx="1549872" cy="3690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43" name="Pladsholder til tekst 3">
            <a:extLst>
              <a:ext uri="{FF2B5EF4-FFF2-40B4-BE49-F238E27FC236}">
                <a16:creationId xmlns:a16="http://schemas.microsoft.com/office/drawing/2014/main" id="{C5AFF6B3-A7D9-FDD3-8BCA-9AFFA31FC70E}"/>
              </a:ext>
            </a:extLst>
          </p:cNvPr>
          <p:cNvSpPr>
            <a:spLocks noGrp="1"/>
          </p:cNvSpPr>
          <p:nvPr>
            <p:ph type="body" sz="half" idx="376" hasCustomPrompt="1"/>
          </p:nvPr>
        </p:nvSpPr>
        <p:spPr>
          <a:xfrm>
            <a:off x="10311655" y="5714489"/>
            <a:ext cx="1549872" cy="36907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SYMPOSIA START TIME</a:t>
            </a:r>
          </a:p>
        </p:txBody>
      </p:sp>
      <p:sp>
        <p:nvSpPr>
          <p:cNvPr id="144" name="Pladsholder til tekst 3">
            <a:extLst>
              <a:ext uri="{FF2B5EF4-FFF2-40B4-BE49-F238E27FC236}">
                <a16:creationId xmlns:a16="http://schemas.microsoft.com/office/drawing/2014/main" id="{E5706ED4-ABBC-FF1C-9BC3-7CFE6EBD4D46}"/>
              </a:ext>
            </a:extLst>
          </p:cNvPr>
          <p:cNvSpPr>
            <a:spLocks noGrp="1"/>
          </p:cNvSpPr>
          <p:nvPr>
            <p:ph type="body" sz="half" idx="377" hasCustomPrompt="1"/>
          </p:nvPr>
        </p:nvSpPr>
        <p:spPr>
          <a:xfrm>
            <a:off x="7046736" y="5146128"/>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5" name="Pladsholder til tekst 3">
            <a:extLst>
              <a:ext uri="{FF2B5EF4-FFF2-40B4-BE49-F238E27FC236}">
                <a16:creationId xmlns:a16="http://schemas.microsoft.com/office/drawing/2014/main" id="{E0E622CE-F556-4E8C-CAB7-14C5A5CD16F7}"/>
              </a:ext>
            </a:extLst>
          </p:cNvPr>
          <p:cNvSpPr>
            <a:spLocks noGrp="1"/>
          </p:cNvSpPr>
          <p:nvPr>
            <p:ph type="body" sz="half" idx="378" hasCustomPrompt="1"/>
          </p:nvPr>
        </p:nvSpPr>
        <p:spPr>
          <a:xfrm>
            <a:off x="7046736" y="5675099"/>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6" name="Pladsholder til tekst 3">
            <a:extLst>
              <a:ext uri="{FF2B5EF4-FFF2-40B4-BE49-F238E27FC236}">
                <a16:creationId xmlns:a16="http://schemas.microsoft.com/office/drawing/2014/main" id="{1141E891-DA0A-D096-82B3-86A09FF08A16}"/>
              </a:ext>
            </a:extLst>
          </p:cNvPr>
          <p:cNvSpPr>
            <a:spLocks noGrp="1"/>
          </p:cNvSpPr>
          <p:nvPr>
            <p:ph type="body" sz="half" idx="379" hasCustomPrompt="1"/>
          </p:nvPr>
        </p:nvSpPr>
        <p:spPr>
          <a:xfrm>
            <a:off x="7860396" y="5146128"/>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7" name="Pladsholder til tekst 3">
            <a:extLst>
              <a:ext uri="{FF2B5EF4-FFF2-40B4-BE49-F238E27FC236}">
                <a16:creationId xmlns:a16="http://schemas.microsoft.com/office/drawing/2014/main" id="{E6D750B7-11F2-15D4-01F4-1E8A6ECD22A4}"/>
              </a:ext>
            </a:extLst>
          </p:cNvPr>
          <p:cNvSpPr>
            <a:spLocks noGrp="1"/>
          </p:cNvSpPr>
          <p:nvPr>
            <p:ph type="body" sz="half" idx="380" hasCustomPrompt="1"/>
          </p:nvPr>
        </p:nvSpPr>
        <p:spPr>
          <a:xfrm>
            <a:off x="8642859" y="5163921"/>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8" name="Pladsholder til tekst 3">
            <a:extLst>
              <a:ext uri="{FF2B5EF4-FFF2-40B4-BE49-F238E27FC236}">
                <a16:creationId xmlns:a16="http://schemas.microsoft.com/office/drawing/2014/main" id="{9157D83C-72F6-4600-60FB-04113E966E43}"/>
              </a:ext>
            </a:extLst>
          </p:cNvPr>
          <p:cNvSpPr>
            <a:spLocks noGrp="1"/>
          </p:cNvSpPr>
          <p:nvPr>
            <p:ph type="body" sz="half" idx="381" hasCustomPrompt="1"/>
          </p:nvPr>
        </p:nvSpPr>
        <p:spPr>
          <a:xfrm>
            <a:off x="9430029" y="5165437"/>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9" name="Pladsholder til tekst 3">
            <a:extLst>
              <a:ext uri="{FF2B5EF4-FFF2-40B4-BE49-F238E27FC236}">
                <a16:creationId xmlns:a16="http://schemas.microsoft.com/office/drawing/2014/main" id="{085A1897-5607-6EA7-4214-9D3D742EC3B3}"/>
              </a:ext>
            </a:extLst>
          </p:cNvPr>
          <p:cNvSpPr>
            <a:spLocks noGrp="1"/>
          </p:cNvSpPr>
          <p:nvPr>
            <p:ph type="body" sz="half" idx="382" hasCustomPrompt="1"/>
          </p:nvPr>
        </p:nvSpPr>
        <p:spPr>
          <a:xfrm>
            <a:off x="7865296" y="5682098"/>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0" name="Pladsholder til tekst 3">
            <a:extLst>
              <a:ext uri="{FF2B5EF4-FFF2-40B4-BE49-F238E27FC236}">
                <a16:creationId xmlns:a16="http://schemas.microsoft.com/office/drawing/2014/main" id="{DCD3B233-2617-663A-DC84-AED6FC4FB901}"/>
              </a:ext>
            </a:extLst>
          </p:cNvPr>
          <p:cNvSpPr>
            <a:spLocks noGrp="1"/>
          </p:cNvSpPr>
          <p:nvPr>
            <p:ph type="body" sz="half" idx="383" hasCustomPrompt="1"/>
          </p:nvPr>
        </p:nvSpPr>
        <p:spPr>
          <a:xfrm>
            <a:off x="8644222" y="5682097"/>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1" name="Pladsholder til tekst 3">
            <a:extLst>
              <a:ext uri="{FF2B5EF4-FFF2-40B4-BE49-F238E27FC236}">
                <a16:creationId xmlns:a16="http://schemas.microsoft.com/office/drawing/2014/main" id="{E57835C6-76FA-9CD2-EF8D-9C3D3F8180A2}"/>
              </a:ext>
            </a:extLst>
          </p:cNvPr>
          <p:cNvSpPr>
            <a:spLocks noGrp="1"/>
          </p:cNvSpPr>
          <p:nvPr>
            <p:ph type="body" sz="half" idx="384" hasCustomPrompt="1"/>
          </p:nvPr>
        </p:nvSpPr>
        <p:spPr>
          <a:xfrm>
            <a:off x="9420426" y="5689987"/>
            <a:ext cx="668908" cy="34976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34094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dirty="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dirty="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dirty="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dirty="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dirty="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dirty="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COFFEE</a:t>
            </a:r>
          </a:p>
          <a:p>
            <a:pPr algn="l"/>
            <a:r>
              <a:rPr lang="en-GB" sz="850" noProof="0" dirty="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dirty="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dirty="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dirty="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dirty="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dirty="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dirty="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dirty="0">
                <a:solidFill>
                  <a:schemeClr val="tx1"/>
                </a:solidFill>
                <a:latin typeface="Arial Black" panose="020B0A04020102020204" pitchFamily="34" charset="0"/>
                <a:cs typeface="Arial" panose="020B0604020202020204" pitchFamily="34" charset="0"/>
              </a:rPr>
              <a:t>SEAFOOD</a:t>
            </a:r>
          </a:p>
          <a:p>
            <a:pPr algn="l"/>
            <a:r>
              <a:rPr lang="en-US" sz="850" noProof="0" dirty="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dirty="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TEA</a:t>
            </a:r>
          </a:p>
          <a:p>
            <a:pPr algn="l"/>
            <a:r>
              <a:rPr lang="en-US" sz="850" noProof="0" dirty="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dirty="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dirty="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dirty="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dirty="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dirty="0">
              <a:solidFill>
                <a:schemeClr val="tx1"/>
              </a:solidFill>
              <a:latin typeface="Arial" panose="020B0604020202020204" pitchFamily="34" charset="0"/>
              <a:cs typeface="Arial" panose="020B0604020202020204" pitchFamily="34" charset="0"/>
            </a:endParaRPr>
          </a:p>
          <a:p>
            <a:pPr algn="l"/>
            <a:endParaRPr lang="en-US" sz="850" noProof="0" dirty="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dirty="0">
              <a:solidFill>
                <a:schemeClr val="tx1"/>
              </a:solidFill>
              <a:latin typeface="Arial Black" panose="020B0A04020102020204" pitchFamily="34" charset="0"/>
              <a:cs typeface="Arial" panose="020B0604020202020204" pitchFamily="34" charset="0"/>
            </a:endParaRPr>
          </a:p>
          <a:p>
            <a:pPr algn="l"/>
            <a:r>
              <a:rPr lang="en-GB" sz="1800" b="1" spc="-150" noProof="0" dirty="0">
                <a:solidFill>
                  <a:schemeClr val="tx1"/>
                </a:solidFill>
                <a:latin typeface="Arial Black" panose="020B0A04020102020204" pitchFamily="34" charset="0"/>
                <a:cs typeface="Arial" panose="020B0604020202020204" pitchFamily="34" charset="0"/>
              </a:rPr>
              <a:t>LOCAL SIMPLY TASTES BETTER</a:t>
            </a:r>
          </a:p>
          <a:p>
            <a:pPr algn="l"/>
            <a:endParaRPr lang="en-US" sz="800" noProof="0" dirty="0">
              <a:solidFill>
                <a:schemeClr val="tx1"/>
              </a:solidFill>
              <a:latin typeface="Arial" panose="020B0604020202020204" pitchFamily="34" charset="0"/>
              <a:cs typeface="Arial" panose="020B0604020202020204" pitchFamily="34" charset="0"/>
            </a:endParaRPr>
          </a:p>
          <a:p>
            <a:pPr algn="l"/>
            <a:r>
              <a:rPr lang="en-GB" sz="800" noProof="0" dirty="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dirty="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dirty="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dirty="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BREAD</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HONEY</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from the air</a:t>
            </a:r>
            <a:r>
              <a:rPr lang="en-US" sz="640" kern="1200" noProof="0" dirty="0">
                <a:solidFill>
                  <a:schemeClr val="tx1"/>
                </a:solidFill>
                <a:latin typeface="Arial" panose="020B0604020202020204" pitchFamily="34" charset="0"/>
                <a:ea typeface="+mn-ea"/>
                <a:cs typeface="Arial" panose="020B0604020202020204" pitchFamily="34" charset="0"/>
              </a:rPr>
              <a:t>.</a:t>
            </a:r>
          </a:p>
          <a:p>
            <a:pPr algn="l"/>
            <a:endParaRPr lang="en-US" sz="640" noProof="0" dirty="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MILK AND DAIRY PRODUCTS</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dirty="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dirty="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337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29-01-2026</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‹nr.›</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9"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0DC7C-AF2C-F723-FE8B-A707A06CD246}"/>
              </a:ext>
            </a:extLst>
          </p:cNvPr>
          <p:cNvSpPr>
            <a:spLocks noGrp="1"/>
          </p:cNvSpPr>
          <p:nvPr>
            <p:ph type="title"/>
          </p:nvPr>
        </p:nvSpPr>
        <p:spPr/>
        <p:txBody>
          <a:bodyPr/>
          <a:lstStyle/>
          <a:p>
            <a:endParaRPr lang="en-US"/>
          </a:p>
        </p:txBody>
      </p:sp>
      <p:sp>
        <p:nvSpPr>
          <p:cNvPr id="3" name="Pladsholder til tekst 2">
            <a:extLst>
              <a:ext uri="{FF2B5EF4-FFF2-40B4-BE49-F238E27FC236}">
                <a16:creationId xmlns:a16="http://schemas.microsoft.com/office/drawing/2014/main" id="{A7A8756F-3F3C-F37E-F7F4-E7AE5E251392}"/>
              </a:ext>
            </a:extLst>
          </p:cNvPr>
          <p:cNvSpPr>
            <a:spLocks noGrp="1"/>
          </p:cNvSpPr>
          <p:nvPr>
            <p:ph type="body" sz="half" idx="10"/>
          </p:nvPr>
        </p:nvSpPr>
        <p:spPr/>
        <p:txBody>
          <a:bodyPr/>
          <a:lstStyle/>
          <a:p>
            <a:endParaRPr lang="en-US"/>
          </a:p>
        </p:txBody>
      </p:sp>
      <p:sp>
        <p:nvSpPr>
          <p:cNvPr id="4" name="Pladsholder til tekst 3">
            <a:extLst>
              <a:ext uri="{FF2B5EF4-FFF2-40B4-BE49-F238E27FC236}">
                <a16:creationId xmlns:a16="http://schemas.microsoft.com/office/drawing/2014/main" id="{06B22A42-F1A5-75EF-721A-14C2029DB9F7}"/>
              </a:ext>
            </a:extLst>
          </p:cNvPr>
          <p:cNvSpPr>
            <a:spLocks noGrp="1"/>
          </p:cNvSpPr>
          <p:nvPr>
            <p:ph type="body" sz="half" idx="11"/>
          </p:nvPr>
        </p:nvSpPr>
        <p:spPr/>
        <p:txBody>
          <a:bodyPr/>
          <a:lstStyle/>
          <a:p>
            <a:endParaRPr lang="en-US"/>
          </a:p>
        </p:txBody>
      </p:sp>
      <p:sp>
        <p:nvSpPr>
          <p:cNvPr id="5" name="Pladsholder til tekst 4">
            <a:extLst>
              <a:ext uri="{FF2B5EF4-FFF2-40B4-BE49-F238E27FC236}">
                <a16:creationId xmlns:a16="http://schemas.microsoft.com/office/drawing/2014/main" id="{D8A28A18-C08C-E35F-9CDB-341FB4007A50}"/>
              </a:ext>
            </a:extLst>
          </p:cNvPr>
          <p:cNvSpPr>
            <a:spLocks noGrp="1"/>
          </p:cNvSpPr>
          <p:nvPr>
            <p:ph type="body" sz="half" idx="23"/>
          </p:nvPr>
        </p:nvSpPr>
        <p:spPr/>
        <p:txBody>
          <a:bodyPr/>
          <a:lstStyle/>
          <a:p>
            <a:endParaRPr lang="en-US"/>
          </a:p>
        </p:txBody>
      </p:sp>
      <p:sp>
        <p:nvSpPr>
          <p:cNvPr id="6" name="Pladsholder til tekst 5">
            <a:extLst>
              <a:ext uri="{FF2B5EF4-FFF2-40B4-BE49-F238E27FC236}">
                <a16:creationId xmlns:a16="http://schemas.microsoft.com/office/drawing/2014/main" id="{12CB4CBE-48A1-5105-D846-2528D787F851}"/>
              </a:ext>
            </a:extLst>
          </p:cNvPr>
          <p:cNvSpPr>
            <a:spLocks noGrp="1"/>
          </p:cNvSpPr>
          <p:nvPr>
            <p:ph type="body" sz="half" idx="25"/>
          </p:nvPr>
        </p:nvSpPr>
        <p:spPr/>
        <p:txBody>
          <a:bodyPr/>
          <a:lstStyle/>
          <a:p>
            <a:endParaRPr lang="en-US"/>
          </a:p>
        </p:txBody>
      </p:sp>
      <p:sp>
        <p:nvSpPr>
          <p:cNvPr id="7" name="Pladsholder til tekst 6">
            <a:extLst>
              <a:ext uri="{FF2B5EF4-FFF2-40B4-BE49-F238E27FC236}">
                <a16:creationId xmlns:a16="http://schemas.microsoft.com/office/drawing/2014/main" id="{0DD990EC-E1D1-3726-9899-2F938B6A201F}"/>
              </a:ext>
            </a:extLst>
          </p:cNvPr>
          <p:cNvSpPr>
            <a:spLocks noGrp="1"/>
          </p:cNvSpPr>
          <p:nvPr>
            <p:ph type="body" sz="half" idx="26"/>
          </p:nvPr>
        </p:nvSpPr>
        <p:spPr/>
        <p:txBody>
          <a:bodyPr/>
          <a:lstStyle/>
          <a:p>
            <a:endParaRPr lang="en-US"/>
          </a:p>
        </p:txBody>
      </p:sp>
      <p:sp>
        <p:nvSpPr>
          <p:cNvPr id="8" name="Pladsholder til tekst 7">
            <a:extLst>
              <a:ext uri="{FF2B5EF4-FFF2-40B4-BE49-F238E27FC236}">
                <a16:creationId xmlns:a16="http://schemas.microsoft.com/office/drawing/2014/main" id="{66116279-78E1-4CF5-2E9A-C72D25B7EEC1}"/>
              </a:ext>
            </a:extLst>
          </p:cNvPr>
          <p:cNvSpPr>
            <a:spLocks noGrp="1"/>
          </p:cNvSpPr>
          <p:nvPr>
            <p:ph type="body" sz="half" idx="13"/>
          </p:nvPr>
        </p:nvSpPr>
        <p:spPr/>
        <p:txBody>
          <a:bodyPr/>
          <a:lstStyle/>
          <a:p>
            <a:endParaRPr lang="en-US"/>
          </a:p>
        </p:txBody>
      </p:sp>
      <p:sp>
        <p:nvSpPr>
          <p:cNvPr id="9" name="Pladsholder til tekst 8">
            <a:extLst>
              <a:ext uri="{FF2B5EF4-FFF2-40B4-BE49-F238E27FC236}">
                <a16:creationId xmlns:a16="http://schemas.microsoft.com/office/drawing/2014/main" id="{B0BA8A8E-09E4-6380-E7EE-9EBFADA988A9}"/>
              </a:ext>
            </a:extLst>
          </p:cNvPr>
          <p:cNvSpPr>
            <a:spLocks noGrp="1"/>
          </p:cNvSpPr>
          <p:nvPr>
            <p:ph type="body" sz="half" idx="14"/>
          </p:nvPr>
        </p:nvSpPr>
        <p:spPr/>
        <p:txBody>
          <a:bodyPr/>
          <a:lstStyle/>
          <a:p>
            <a:endParaRPr lang="en-US"/>
          </a:p>
        </p:txBody>
      </p:sp>
      <p:sp>
        <p:nvSpPr>
          <p:cNvPr id="10" name="Pladsholder til tekst 9">
            <a:extLst>
              <a:ext uri="{FF2B5EF4-FFF2-40B4-BE49-F238E27FC236}">
                <a16:creationId xmlns:a16="http://schemas.microsoft.com/office/drawing/2014/main" id="{5A55973D-5B4E-79FF-2FE0-82355E489D4E}"/>
              </a:ext>
            </a:extLst>
          </p:cNvPr>
          <p:cNvSpPr>
            <a:spLocks noGrp="1"/>
          </p:cNvSpPr>
          <p:nvPr>
            <p:ph type="body" sz="half" idx="15"/>
          </p:nvPr>
        </p:nvSpPr>
        <p:spPr/>
        <p:txBody>
          <a:bodyPr/>
          <a:lstStyle/>
          <a:p>
            <a:endParaRPr lang="en-US"/>
          </a:p>
        </p:txBody>
      </p:sp>
      <p:sp>
        <p:nvSpPr>
          <p:cNvPr id="11" name="Pladsholder til tekst 10">
            <a:extLst>
              <a:ext uri="{FF2B5EF4-FFF2-40B4-BE49-F238E27FC236}">
                <a16:creationId xmlns:a16="http://schemas.microsoft.com/office/drawing/2014/main" id="{8FAE862A-0ADF-61EC-0C90-4460071FE887}"/>
              </a:ext>
            </a:extLst>
          </p:cNvPr>
          <p:cNvSpPr>
            <a:spLocks noGrp="1"/>
          </p:cNvSpPr>
          <p:nvPr>
            <p:ph type="body" sz="half" idx="16"/>
          </p:nvPr>
        </p:nvSpPr>
        <p:spPr/>
        <p:txBody>
          <a:bodyPr/>
          <a:lstStyle/>
          <a:p>
            <a:endParaRPr lang="en-US"/>
          </a:p>
        </p:txBody>
      </p:sp>
      <p:sp>
        <p:nvSpPr>
          <p:cNvPr id="12" name="Pladsholder til tekst 11">
            <a:extLst>
              <a:ext uri="{FF2B5EF4-FFF2-40B4-BE49-F238E27FC236}">
                <a16:creationId xmlns:a16="http://schemas.microsoft.com/office/drawing/2014/main" id="{86098773-A9AF-8336-E0AC-0F5134CEE28D}"/>
              </a:ext>
            </a:extLst>
          </p:cNvPr>
          <p:cNvSpPr>
            <a:spLocks noGrp="1"/>
          </p:cNvSpPr>
          <p:nvPr>
            <p:ph type="body" sz="half" idx="17"/>
          </p:nvPr>
        </p:nvSpPr>
        <p:spPr/>
        <p:txBody>
          <a:bodyPr/>
          <a:lstStyle/>
          <a:p>
            <a:endParaRPr lang="en-US"/>
          </a:p>
        </p:txBody>
      </p:sp>
      <p:sp>
        <p:nvSpPr>
          <p:cNvPr id="13" name="Pladsholder til tekst 12">
            <a:extLst>
              <a:ext uri="{FF2B5EF4-FFF2-40B4-BE49-F238E27FC236}">
                <a16:creationId xmlns:a16="http://schemas.microsoft.com/office/drawing/2014/main" id="{FF774BF0-03CD-605A-9152-D069EC9F669D}"/>
              </a:ext>
            </a:extLst>
          </p:cNvPr>
          <p:cNvSpPr>
            <a:spLocks noGrp="1"/>
          </p:cNvSpPr>
          <p:nvPr>
            <p:ph type="body" sz="half" idx="18"/>
          </p:nvPr>
        </p:nvSpPr>
        <p:spPr/>
        <p:txBody>
          <a:bodyPr/>
          <a:lstStyle/>
          <a:p>
            <a:endParaRPr lang="en-US"/>
          </a:p>
        </p:txBody>
      </p:sp>
      <p:sp>
        <p:nvSpPr>
          <p:cNvPr id="14" name="Pladsholder til tekst 13">
            <a:extLst>
              <a:ext uri="{FF2B5EF4-FFF2-40B4-BE49-F238E27FC236}">
                <a16:creationId xmlns:a16="http://schemas.microsoft.com/office/drawing/2014/main" id="{190EFBF9-5CF7-9A48-AEB8-063B4B226620}"/>
              </a:ext>
            </a:extLst>
          </p:cNvPr>
          <p:cNvSpPr>
            <a:spLocks noGrp="1"/>
          </p:cNvSpPr>
          <p:nvPr>
            <p:ph type="body" sz="half" idx="19"/>
          </p:nvPr>
        </p:nvSpPr>
        <p:spPr/>
        <p:txBody>
          <a:bodyPr/>
          <a:lstStyle/>
          <a:p>
            <a:endParaRPr lang="en-US"/>
          </a:p>
        </p:txBody>
      </p:sp>
      <p:sp>
        <p:nvSpPr>
          <p:cNvPr id="15" name="Pladsholder til tekst 14">
            <a:extLst>
              <a:ext uri="{FF2B5EF4-FFF2-40B4-BE49-F238E27FC236}">
                <a16:creationId xmlns:a16="http://schemas.microsoft.com/office/drawing/2014/main" id="{6C5D9083-1DA3-CDC5-A2C9-AF95719C2255}"/>
              </a:ext>
            </a:extLst>
          </p:cNvPr>
          <p:cNvSpPr>
            <a:spLocks noGrp="1"/>
          </p:cNvSpPr>
          <p:nvPr>
            <p:ph type="body" sz="half" idx="20"/>
          </p:nvPr>
        </p:nvSpPr>
        <p:spPr/>
        <p:txBody>
          <a:bodyPr/>
          <a:lstStyle/>
          <a:p>
            <a:endParaRPr lang="en-US"/>
          </a:p>
        </p:txBody>
      </p:sp>
      <p:sp>
        <p:nvSpPr>
          <p:cNvPr id="16" name="Pladsholder til tekst 15">
            <a:extLst>
              <a:ext uri="{FF2B5EF4-FFF2-40B4-BE49-F238E27FC236}">
                <a16:creationId xmlns:a16="http://schemas.microsoft.com/office/drawing/2014/main" id="{69D89B03-25C9-1306-9A0B-659003E9C4BB}"/>
              </a:ext>
            </a:extLst>
          </p:cNvPr>
          <p:cNvSpPr>
            <a:spLocks noGrp="1"/>
          </p:cNvSpPr>
          <p:nvPr>
            <p:ph type="body" sz="half" idx="21"/>
          </p:nvPr>
        </p:nvSpPr>
        <p:spPr/>
        <p:txBody>
          <a:bodyPr/>
          <a:lstStyle/>
          <a:p>
            <a:endParaRPr lang="en-US"/>
          </a:p>
        </p:txBody>
      </p:sp>
      <p:sp>
        <p:nvSpPr>
          <p:cNvPr id="17" name="Pladsholder til tekst 16">
            <a:extLst>
              <a:ext uri="{FF2B5EF4-FFF2-40B4-BE49-F238E27FC236}">
                <a16:creationId xmlns:a16="http://schemas.microsoft.com/office/drawing/2014/main" id="{D4470733-8106-4793-140D-4DCD9A6D456E}"/>
              </a:ext>
            </a:extLst>
          </p:cNvPr>
          <p:cNvSpPr>
            <a:spLocks noGrp="1"/>
          </p:cNvSpPr>
          <p:nvPr>
            <p:ph type="body" sz="half" idx="22"/>
          </p:nvPr>
        </p:nvSpPr>
        <p:spPr/>
        <p:txBody>
          <a:bodyPr/>
          <a:lstStyle/>
          <a:p>
            <a:endParaRPr lang="en-US"/>
          </a:p>
        </p:txBody>
      </p:sp>
      <p:sp>
        <p:nvSpPr>
          <p:cNvPr id="18" name="Pladsholder til tekst 17">
            <a:extLst>
              <a:ext uri="{FF2B5EF4-FFF2-40B4-BE49-F238E27FC236}">
                <a16:creationId xmlns:a16="http://schemas.microsoft.com/office/drawing/2014/main" id="{3B011E8C-DAB5-9469-3EC9-57A2FB388886}"/>
              </a:ext>
            </a:extLst>
          </p:cNvPr>
          <p:cNvSpPr>
            <a:spLocks noGrp="1"/>
          </p:cNvSpPr>
          <p:nvPr>
            <p:ph type="body" sz="half" idx="27"/>
          </p:nvPr>
        </p:nvSpPr>
        <p:spPr/>
        <p:txBody>
          <a:bodyPr/>
          <a:lstStyle/>
          <a:p>
            <a:endParaRPr lang="en-US"/>
          </a:p>
        </p:txBody>
      </p:sp>
    </p:spTree>
    <p:extLst>
      <p:ext uri="{BB962C8B-B14F-4D97-AF65-F5344CB8AC3E}">
        <p14:creationId xmlns:p14="http://schemas.microsoft.com/office/powerpoint/2010/main" val="220830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8AF3BF2-27DF-E7A3-3809-744EBC9DD7EE}"/>
              </a:ext>
            </a:extLst>
          </p:cNvPr>
          <p:cNvSpPr>
            <a:spLocks noGrp="1"/>
          </p:cNvSpPr>
          <p:nvPr>
            <p:ph type="body" sz="half" idx="81"/>
          </p:nvPr>
        </p:nvSpPr>
        <p:spPr/>
        <p:txBody>
          <a:bodyPr/>
          <a:lstStyle/>
          <a:p>
            <a:endParaRPr lang="en-US"/>
          </a:p>
        </p:txBody>
      </p:sp>
      <p:sp>
        <p:nvSpPr>
          <p:cNvPr id="3" name="Pladsholder til tekst 2">
            <a:extLst>
              <a:ext uri="{FF2B5EF4-FFF2-40B4-BE49-F238E27FC236}">
                <a16:creationId xmlns:a16="http://schemas.microsoft.com/office/drawing/2014/main" id="{D06A363C-8616-A9FB-F927-02DC0BF83BE8}"/>
              </a:ext>
            </a:extLst>
          </p:cNvPr>
          <p:cNvSpPr>
            <a:spLocks noGrp="1"/>
          </p:cNvSpPr>
          <p:nvPr>
            <p:ph type="body" sz="half" idx="91"/>
          </p:nvPr>
        </p:nvSpPr>
        <p:spPr/>
        <p:txBody>
          <a:bodyPr/>
          <a:lstStyle/>
          <a:p>
            <a:endParaRPr lang="en-US"/>
          </a:p>
        </p:txBody>
      </p:sp>
      <p:sp>
        <p:nvSpPr>
          <p:cNvPr id="4" name="Pladsholder til tekst 3">
            <a:extLst>
              <a:ext uri="{FF2B5EF4-FFF2-40B4-BE49-F238E27FC236}">
                <a16:creationId xmlns:a16="http://schemas.microsoft.com/office/drawing/2014/main" id="{1E2B15CE-6419-EE59-7743-345950397D81}"/>
              </a:ext>
            </a:extLst>
          </p:cNvPr>
          <p:cNvSpPr>
            <a:spLocks noGrp="1"/>
          </p:cNvSpPr>
          <p:nvPr>
            <p:ph type="body" sz="half" idx="106"/>
          </p:nvPr>
        </p:nvSpPr>
        <p:spPr/>
        <p:txBody>
          <a:bodyPr/>
          <a:lstStyle/>
          <a:p>
            <a:endParaRPr lang="en-US"/>
          </a:p>
        </p:txBody>
      </p:sp>
      <p:sp>
        <p:nvSpPr>
          <p:cNvPr id="5" name="Pladsholder til tekst 4">
            <a:extLst>
              <a:ext uri="{FF2B5EF4-FFF2-40B4-BE49-F238E27FC236}">
                <a16:creationId xmlns:a16="http://schemas.microsoft.com/office/drawing/2014/main" id="{F7BB27AF-F7DD-9882-8E8D-20068308E66B}"/>
              </a:ext>
            </a:extLst>
          </p:cNvPr>
          <p:cNvSpPr>
            <a:spLocks noGrp="1"/>
          </p:cNvSpPr>
          <p:nvPr>
            <p:ph type="body" sz="half" idx="114"/>
          </p:nvPr>
        </p:nvSpPr>
        <p:spPr/>
        <p:txBody>
          <a:bodyPr/>
          <a:lstStyle/>
          <a:p>
            <a:endParaRPr lang="en-US"/>
          </a:p>
        </p:txBody>
      </p:sp>
      <p:sp>
        <p:nvSpPr>
          <p:cNvPr id="6" name="Pladsholder til tekst 5">
            <a:extLst>
              <a:ext uri="{FF2B5EF4-FFF2-40B4-BE49-F238E27FC236}">
                <a16:creationId xmlns:a16="http://schemas.microsoft.com/office/drawing/2014/main" id="{541585AA-8345-1243-3D07-ED560E71E073}"/>
              </a:ext>
            </a:extLst>
          </p:cNvPr>
          <p:cNvSpPr>
            <a:spLocks noGrp="1"/>
          </p:cNvSpPr>
          <p:nvPr>
            <p:ph type="body" sz="half" idx="146"/>
          </p:nvPr>
        </p:nvSpPr>
        <p:spPr/>
        <p:txBody>
          <a:bodyPr/>
          <a:lstStyle/>
          <a:p>
            <a:endParaRPr lang="en-US"/>
          </a:p>
        </p:txBody>
      </p:sp>
      <p:sp>
        <p:nvSpPr>
          <p:cNvPr id="7" name="Pladsholder til tekst 6">
            <a:extLst>
              <a:ext uri="{FF2B5EF4-FFF2-40B4-BE49-F238E27FC236}">
                <a16:creationId xmlns:a16="http://schemas.microsoft.com/office/drawing/2014/main" id="{BC7DCF4C-1938-AAC1-920D-1524B4AF6D56}"/>
              </a:ext>
            </a:extLst>
          </p:cNvPr>
          <p:cNvSpPr>
            <a:spLocks noGrp="1"/>
          </p:cNvSpPr>
          <p:nvPr>
            <p:ph type="body" sz="half" idx="155"/>
          </p:nvPr>
        </p:nvSpPr>
        <p:spPr/>
        <p:txBody>
          <a:bodyPr/>
          <a:lstStyle/>
          <a:p>
            <a:endParaRPr lang="en-US"/>
          </a:p>
        </p:txBody>
      </p:sp>
      <p:sp>
        <p:nvSpPr>
          <p:cNvPr id="8" name="Pladsholder til tekst 7">
            <a:extLst>
              <a:ext uri="{FF2B5EF4-FFF2-40B4-BE49-F238E27FC236}">
                <a16:creationId xmlns:a16="http://schemas.microsoft.com/office/drawing/2014/main" id="{E3CEAE27-EBA0-DA00-4E8B-A1823EC83AF9}"/>
              </a:ext>
            </a:extLst>
          </p:cNvPr>
          <p:cNvSpPr>
            <a:spLocks noGrp="1"/>
          </p:cNvSpPr>
          <p:nvPr>
            <p:ph type="body" sz="half" idx="156"/>
          </p:nvPr>
        </p:nvSpPr>
        <p:spPr/>
        <p:txBody>
          <a:bodyPr/>
          <a:lstStyle/>
          <a:p>
            <a:endParaRPr lang="en-US"/>
          </a:p>
        </p:txBody>
      </p:sp>
      <p:sp>
        <p:nvSpPr>
          <p:cNvPr id="9" name="Pladsholder til tekst 8">
            <a:extLst>
              <a:ext uri="{FF2B5EF4-FFF2-40B4-BE49-F238E27FC236}">
                <a16:creationId xmlns:a16="http://schemas.microsoft.com/office/drawing/2014/main" id="{47CA8021-A846-2DE9-9CD2-CE4AFFAA3F03}"/>
              </a:ext>
            </a:extLst>
          </p:cNvPr>
          <p:cNvSpPr>
            <a:spLocks noGrp="1"/>
          </p:cNvSpPr>
          <p:nvPr>
            <p:ph type="body" sz="half" idx="163"/>
          </p:nvPr>
        </p:nvSpPr>
        <p:spPr/>
        <p:txBody>
          <a:bodyPr/>
          <a:lstStyle/>
          <a:p>
            <a:endParaRPr lang="en-US"/>
          </a:p>
        </p:txBody>
      </p:sp>
      <p:sp>
        <p:nvSpPr>
          <p:cNvPr id="10" name="Pladsholder til tekst 9">
            <a:extLst>
              <a:ext uri="{FF2B5EF4-FFF2-40B4-BE49-F238E27FC236}">
                <a16:creationId xmlns:a16="http://schemas.microsoft.com/office/drawing/2014/main" id="{1362021F-7A1A-29E6-96DB-FDB4B7947B1F}"/>
              </a:ext>
            </a:extLst>
          </p:cNvPr>
          <p:cNvSpPr>
            <a:spLocks noGrp="1"/>
          </p:cNvSpPr>
          <p:nvPr>
            <p:ph type="body" sz="half" idx="175"/>
          </p:nvPr>
        </p:nvSpPr>
        <p:spPr/>
        <p:txBody>
          <a:bodyPr/>
          <a:lstStyle/>
          <a:p>
            <a:endParaRPr lang="en-US"/>
          </a:p>
        </p:txBody>
      </p:sp>
      <p:sp>
        <p:nvSpPr>
          <p:cNvPr id="11" name="Pladsholder til tekst 10">
            <a:extLst>
              <a:ext uri="{FF2B5EF4-FFF2-40B4-BE49-F238E27FC236}">
                <a16:creationId xmlns:a16="http://schemas.microsoft.com/office/drawing/2014/main" id="{F6557791-E322-D8CE-5456-3155CF9809BF}"/>
              </a:ext>
            </a:extLst>
          </p:cNvPr>
          <p:cNvSpPr>
            <a:spLocks noGrp="1"/>
          </p:cNvSpPr>
          <p:nvPr>
            <p:ph type="body" sz="half" idx="177"/>
          </p:nvPr>
        </p:nvSpPr>
        <p:spPr/>
        <p:txBody>
          <a:bodyPr/>
          <a:lstStyle/>
          <a:p>
            <a:endParaRPr lang="en-US"/>
          </a:p>
        </p:txBody>
      </p:sp>
      <p:sp>
        <p:nvSpPr>
          <p:cNvPr id="12" name="Pladsholder til tekst 11">
            <a:extLst>
              <a:ext uri="{FF2B5EF4-FFF2-40B4-BE49-F238E27FC236}">
                <a16:creationId xmlns:a16="http://schemas.microsoft.com/office/drawing/2014/main" id="{A4524B85-372F-0BEC-3CE0-23ACE7381F4B}"/>
              </a:ext>
            </a:extLst>
          </p:cNvPr>
          <p:cNvSpPr>
            <a:spLocks noGrp="1"/>
          </p:cNvSpPr>
          <p:nvPr>
            <p:ph type="body" sz="half" idx="190"/>
          </p:nvPr>
        </p:nvSpPr>
        <p:spPr/>
        <p:txBody>
          <a:bodyPr/>
          <a:lstStyle/>
          <a:p>
            <a:endParaRPr lang="en-US"/>
          </a:p>
        </p:txBody>
      </p:sp>
      <p:sp>
        <p:nvSpPr>
          <p:cNvPr id="13" name="Pladsholder til tekst 12">
            <a:extLst>
              <a:ext uri="{FF2B5EF4-FFF2-40B4-BE49-F238E27FC236}">
                <a16:creationId xmlns:a16="http://schemas.microsoft.com/office/drawing/2014/main" id="{7B23EB20-782B-BBE4-9F38-AB9F95A12E31}"/>
              </a:ext>
            </a:extLst>
          </p:cNvPr>
          <p:cNvSpPr>
            <a:spLocks noGrp="1"/>
          </p:cNvSpPr>
          <p:nvPr>
            <p:ph type="body" sz="half" idx="211"/>
          </p:nvPr>
        </p:nvSpPr>
        <p:spPr/>
        <p:txBody>
          <a:bodyPr/>
          <a:lstStyle/>
          <a:p>
            <a:endParaRPr lang="en-US"/>
          </a:p>
        </p:txBody>
      </p:sp>
      <p:sp>
        <p:nvSpPr>
          <p:cNvPr id="14" name="Pladsholder til tekst 13">
            <a:extLst>
              <a:ext uri="{FF2B5EF4-FFF2-40B4-BE49-F238E27FC236}">
                <a16:creationId xmlns:a16="http://schemas.microsoft.com/office/drawing/2014/main" id="{56C1BFF8-0848-42EB-D2E3-1B46EE773A1E}"/>
              </a:ext>
            </a:extLst>
          </p:cNvPr>
          <p:cNvSpPr>
            <a:spLocks noGrp="1"/>
          </p:cNvSpPr>
          <p:nvPr>
            <p:ph type="body" sz="half" idx="212"/>
          </p:nvPr>
        </p:nvSpPr>
        <p:spPr/>
        <p:txBody>
          <a:bodyPr/>
          <a:lstStyle/>
          <a:p>
            <a:endParaRPr lang="en-US"/>
          </a:p>
        </p:txBody>
      </p:sp>
      <p:sp>
        <p:nvSpPr>
          <p:cNvPr id="15" name="Pladsholder til tekst 14">
            <a:extLst>
              <a:ext uri="{FF2B5EF4-FFF2-40B4-BE49-F238E27FC236}">
                <a16:creationId xmlns:a16="http://schemas.microsoft.com/office/drawing/2014/main" id="{AEADEAA0-1DFC-6810-53D4-2D3E1F0DF68A}"/>
              </a:ext>
            </a:extLst>
          </p:cNvPr>
          <p:cNvSpPr>
            <a:spLocks noGrp="1"/>
          </p:cNvSpPr>
          <p:nvPr>
            <p:ph type="body" sz="half" idx="213"/>
          </p:nvPr>
        </p:nvSpPr>
        <p:spPr/>
        <p:txBody>
          <a:bodyPr/>
          <a:lstStyle/>
          <a:p>
            <a:endParaRPr lang="en-US"/>
          </a:p>
        </p:txBody>
      </p:sp>
      <p:sp>
        <p:nvSpPr>
          <p:cNvPr id="16" name="Pladsholder til tekst 15">
            <a:extLst>
              <a:ext uri="{FF2B5EF4-FFF2-40B4-BE49-F238E27FC236}">
                <a16:creationId xmlns:a16="http://schemas.microsoft.com/office/drawing/2014/main" id="{0AC84074-7C98-BFD0-DADE-17C9AF82ABB0}"/>
              </a:ext>
            </a:extLst>
          </p:cNvPr>
          <p:cNvSpPr>
            <a:spLocks noGrp="1"/>
          </p:cNvSpPr>
          <p:nvPr>
            <p:ph type="body" sz="half" idx="214"/>
          </p:nvPr>
        </p:nvSpPr>
        <p:spPr/>
        <p:txBody>
          <a:bodyPr/>
          <a:lstStyle/>
          <a:p>
            <a:endParaRPr lang="en-US"/>
          </a:p>
        </p:txBody>
      </p:sp>
      <p:sp>
        <p:nvSpPr>
          <p:cNvPr id="17" name="Pladsholder til tekst 16">
            <a:extLst>
              <a:ext uri="{FF2B5EF4-FFF2-40B4-BE49-F238E27FC236}">
                <a16:creationId xmlns:a16="http://schemas.microsoft.com/office/drawing/2014/main" id="{879305DC-4CBB-96D6-1692-D429B116BBD5}"/>
              </a:ext>
            </a:extLst>
          </p:cNvPr>
          <p:cNvSpPr>
            <a:spLocks noGrp="1"/>
          </p:cNvSpPr>
          <p:nvPr>
            <p:ph type="body" sz="half" idx="215"/>
          </p:nvPr>
        </p:nvSpPr>
        <p:spPr/>
        <p:txBody>
          <a:bodyPr/>
          <a:lstStyle/>
          <a:p>
            <a:endParaRPr lang="en-US"/>
          </a:p>
        </p:txBody>
      </p:sp>
      <p:sp>
        <p:nvSpPr>
          <p:cNvPr id="18" name="Pladsholder til tekst 17">
            <a:extLst>
              <a:ext uri="{FF2B5EF4-FFF2-40B4-BE49-F238E27FC236}">
                <a16:creationId xmlns:a16="http://schemas.microsoft.com/office/drawing/2014/main" id="{FC80504D-9813-0885-E298-B58660170117}"/>
              </a:ext>
            </a:extLst>
          </p:cNvPr>
          <p:cNvSpPr>
            <a:spLocks noGrp="1"/>
          </p:cNvSpPr>
          <p:nvPr>
            <p:ph type="body" sz="half" idx="216"/>
          </p:nvPr>
        </p:nvSpPr>
        <p:spPr/>
        <p:txBody>
          <a:bodyPr/>
          <a:lstStyle/>
          <a:p>
            <a:endParaRPr lang="en-US"/>
          </a:p>
        </p:txBody>
      </p:sp>
      <p:sp>
        <p:nvSpPr>
          <p:cNvPr id="19" name="Pladsholder til tekst 18">
            <a:extLst>
              <a:ext uri="{FF2B5EF4-FFF2-40B4-BE49-F238E27FC236}">
                <a16:creationId xmlns:a16="http://schemas.microsoft.com/office/drawing/2014/main" id="{53A9913E-172A-F71A-C220-11218F8AAA69}"/>
              </a:ext>
            </a:extLst>
          </p:cNvPr>
          <p:cNvSpPr>
            <a:spLocks noGrp="1"/>
          </p:cNvSpPr>
          <p:nvPr>
            <p:ph type="body" sz="half" idx="217"/>
          </p:nvPr>
        </p:nvSpPr>
        <p:spPr/>
        <p:txBody>
          <a:bodyPr/>
          <a:lstStyle/>
          <a:p>
            <a:endParaRPr lang="en-US"/>
          </a:p>
        </p:txBody>
      </p:sp>
      <p:sp>
        <p:nvSpPr>
          <p:cNvPr id="20" name="Pladsholder til tekst 19">
            <a:extLst>
              <a:ext uri="{FF2B5EF4-FFF2-40B4-BE49-F238E27FC236}">
                <a16:creationId xmlns:a16="http://schemas.microsoft.com/office/drawing/2014/main" id="{168609BF-F817-5726-5143-F05F85F17DC2}"/>
              </a:ext>
            </a:extLst>
          </p:cNvPr>
          <p:cNvSpPr>
            <a:spLocks noGrp="1"/>
          </p:cNvSpPr>
          <p:nvPr>
            <p:ph type="body" sz="half" idx="218"/>
          </p:nvPr>
        </p:nvSpPr>
        <p:spPr/>
        <p:txBody>
          <a:bodyPr/>
          <a:lstStyle/>
          <a:p>
            <a:endParaRPr lang="en-US"/>
          </a:p>
        </p:txBody>
      </p:sp>
      <p:sp>
        <p:nvSpPr>
          <p:cNvPr id="21" name="Pladsholder til tekst 20">
            <a:extLst>
              <a:ext uri="{FF2B5EF4-FFF2-40B4-BE49-F238E27FC236}">
                <a16:creationId xmlns:a16="http://schemas.microsoft.com/office/drawing/2014/main" id="{2A7A5466-CD3C-70BA-E2C4-D83C5B0C69F7}"/>
              </a:ext>
            </a:extLst>
          </p:cNvPr>
          <p:cNvSpPr>
            <a:spLocks noGrp="1"/>
          </p:cNvSpPr>
          <p:nvPr>
            <p:ph type="body" sz="half" idx="219"/>
          </p:nvPr>
        </p:nvSpPr>
        <p:spPr/>
        <p:txBody>
          <a:bodyPr/>
          <a:lstStyle/>
          <a:p>
            <a:endParaRPr lang="en-US"/>
          </a:p>
        </p:txBody>
      </p:sp>
      <p:sp>
        <p:nvSpPr>
          <p:cNvPr id="22" name="Pladsholder til tekst 21">
            <a:extLst>
              <a:ext uri="{FF2B5EF4-FFF2-40B4-BE49-F238E27FC236}">
                <a16:creationId xmlns:a16="http://schemas.microsoft.com/office/drawing/2014/main" id="{194045FF-FECE-2AB3-2BE5-6B11ECA30868}"/>
              </a:ext>
            </a:extLst>
          </p:cNvPr>
          <p:cNvSpPr>
            <a:spLocks noGrp="1"/>
          </p:cNvSpPr>
          <p:nvPr>
            <p:ph type="body" sz="half" idx="220"/>
          </p:nvPr>
        </p:nvSpPr>
        <p:spPr/>
        <p:txBody>
          <a:bodyPr/>
          <a:lstStyle/>
          <a:p>
            <a:endParaRPr lang="en-US"/>
          </a:p>
        </p:txBody>
      </p:sp>
      <p:sp>
        <p:nvSpPr>
          <p:cNvPr id="23" name="Pladsholder til tekst 22">
            <a:extLst>
              <a:ext uri="{FF2B5EF4-FFF2-40B4-BE49-F238E27FC236}">
                <a16:creationId xmlns:a16="http://schemas.microsoft.com/office/drawing/2014/main" id="{B4128023-6594-B564-D3E9-99FAD529C083}"/>
              </a:ext>
            </a:extLst>
          </p:cNvPr>
          <p:cNvSpPr>
            <a:spLocks noGrp="1"/>
          </p:cNvSpPr>
          <p:nvPr>
            <p:ph type="body" sz="half" idx="221"/>
          </p:nvPr>
        </p:nvSpPr>
        <p:spPr/>
        <p:txBody>
          <a:bodyPr/>
          <a:lstStyle/>
          <a:p>
            <a:endParaRPr lang="en-US"/>
          </a:p>
        </p:txBody>
      </p:sp>
      <p:sp>
        <p:nvSpPr>
          <p:cNvPr id="24" name="Pladsholder til tekst 23">
            <a:extLst>
              <a:ext uri="{FF2B5EF4-FFF2-40B4-BE49-F238E27FC236}">
                <a16:creationId xmlns:a16="http://schemas.microsoft.com/office/drawing/2014/main" id="{DE7779A4-079D-AFF9-1BF9-E5A3C0709E6F}"/>
              </a:ext>
            </a:extLst>
          </p:cNvPr>
          <p:cNvSpPr>
            <a:spLocks noGrp="1"/>
          </p:cNvSpPr>
          <p:nvPr>
            <p:ph type="body" sz="half" idx="222"/>
          </p:nvPr>
        </p:nvSpPr>
        <p:spPr/>
        <p:txBody>
          <a:bodyPr/>
          <a:lstStyle/>
          <a:p>
            <a:endParaRPr lang="en-US"/>
          </a:p>
        </p:txBody>
      </p:sp>
      <p:sp>
        <p:nvSpPr>
          <p:cNvPr id="25" name="Pladsholder til tekst 24">
            <a:extLst>
              <a:ext uri="{FF2B5EF4-FFF2-40B4-BE49-F238E27FC236}">
                <a16:creationId xmlns:a16="http://schemas.microsoft.com/office/drawing/2014/main" id="{16FD04CB-E06B-A6A2-7604-602EE0CCC57E}"/>
              </a:ext>
            </a:extLst>
          </p:cNvPr>
          <p:cNvSpPr>
            <a:spLocks noGrp="1"/>
          </p:cNvSpPr>
          <p:nvPr>
            <p:ph type="body" sz="half" idx="223"/>
          </p:nvPr>
        </p:nvSpPr>
        <p:spPr/>
        <p:txBody>
          <a:bodyPr/>
          <a:lstStyle/>
          <a:p>
            <a:endParaRPr lang="en-US"/>
          </a:p>
        </p:txBody>
      </p:sp>
      <p:sp>
        <p:nvSpPr>
          <p:cNvPr id="26" name="Pladsholder til tekst 25">
            <a:extLst>
              <a:ext uri="{FF2B5EF4-FFF2-40B4-BE49-F238E27FC236}">
                <a16:creationId xmlns:a16="http://schemas.microsoft.com/office/drawing/2014/main" id="{D1036489-FCCA-C0CE-F85A-DD0D964C85DE}"/>
              </a:ext>
            </a:extLst>
          </p:cNvPr>
          <p:cNvSpPr>
            <a:spLocks noGrp="1"/>
          </p:cNvSpPr>
          <p:nvPr>
            <p:ph type="body" sz="half" idx="224"/>
          </p:nvPr>
        </p:nvSpPr>
        <p:spPr/>
        <p:txBody>
          <a:bodyPr/>
          <a:lstStyle/>
          <a:p>
            <a:endParaRPr lang="en-US"/>
          </a:p>
        </p:txBody>
      </p:sp>
      <p:sp>
        <p:nvSpPr>
          <p:cNvPr id="27" name="Pladsholder til tekst 26">
            <a:extLst>
              <a:ext uri="{FF2B5EF4-FFF2-40B4-BE49-F238E27FC236}">
                <a16:creationId xmlns:a16="http://schemas.microsoft.com/office/drawing/2014/main" id="{1556000B-23F2-B8F2-1E6D-06B661B02270}"/>
              </a:ext>
            </a:extLst>
          </p:cNvPr>
          <p:cNvSpPr>
            <a:spLocks noGrp="1"/>
          </p:cNvSpPr>
          <p:nvPr>
            <p:ph type="body" sz="half" idx="225"/>
          </p:nvPr>
        </p:nvSpPr>
        <p:spPr/>
        <p:txBody>
          <a:bodyPr/>
          <a:lstStyle/>
          <a:p>
            <a:endParaRPr lang="en-US"/>
          </a:p>
        </p:txBody>
      </p:sp>
      <p:sp>
        <p:nvSpPr>
          <p:cNvPr id="28" name="Pladsholder til tekst 27">
            <a:extLst>
              <a:ext uri="{FF2B5EF4-FFF2-40B4-BE49-F238E27FC236}">
                <a16:creationId xmlns:a16="http://schemas.microsoft.com/office/drawing/2014/main" id="{2EC367C7-BCAD-8BE9-B61E-ECEA51C0CBB5}"/>
              </a:ext>
            </a:extLst>
          </p:cNvPr>
          <p:cNvSpPr>
            <a:spLocks noGrp="1"/>
          </p:cNvSpPr>
          <p:nvPr>
            <p:ph type="body" sz="half" idx="226"/>
          </p:nvPr>
        </p:nvSpPr>
        <p:spPr/>
        <p:txBody>
          <a:bodyPr/>
          <a:lstStyle/>
          <a:p>
            <a:endParaRPr lang="en-US"/>
          </a:p>
        </p:txBody>
      </p:sp>
      <p:sp>
        <p:nvSpPr>
          <p:cNvPr id="29" name="Pladsholder til tekst 28">
            <a:extLst>
              <a:ext uri="{FF2B5EF4-FFF2-40B4-BE49-F238E27FC236}">
                <a16:creationId xmlns:a16="http://schemas.microsoft.com/office/drawing/2014/main" id="{899A5792-DAC3-0EB8-8A3E-6A269DDB4848}"/>
              </a:ext>
            </a:extLst>
          </p:cNvPr>
          <p:cNvSpPr>
            <a:spLocks noGrp="1"/>
          </p:cNvSpPr>
          <p:nvPr>
            <p:ph type="body" sz="half" idx="227"/>
          </p:nvPr>
        </p:nvSpPr>
        <p:spPr/>
        <p:txBody>
          <a:bodyPr/>
          <a:lstStyle/>
          <a:p>
            <a:endParaRPr lang="en-US"/>
          </a:p>
        </p:txBody>
      </p:sp>
      <p:sp>
        <p:nvSpPr>
          <p:cNvPr id="30" name="Pladsholder til tekst 29">
            <a:extLst>
              <a:ext uri="{FF2B5EF4-FFF2-40B4-BE49-F238E27FC236}">
                <a16:creationId xmlns:a16="http://schemas.microsoft.com/office/drawing/2014/main" id="{A6CE6F91-97DF-E757-98D3-059EEBF68FD4}"/>
              </a:ext>
            </a:extLst>
          </p:cNvPr>
          <p:cNvSpPr>
            <a:spLocks noGrp="1"/>
          </p:cNvSpPr>
          <p:nvPr>
            <p:ph type="body" sz="half" idx="228"/>
          </p:nvPr>
        </p:nvSpPr>
        <p:spPr/>
        <p:txBody>
          <a:bodyPr/>
          <a:lstStyle/>
          <a:p>
            <a:endParaRPr lang="en-US"/>
          </a:p>
        </p:txBody>
      </p:sp>
      <p:sp>
        <p:nvSpPr>
          <p:cNvPr id="31" name="Pladsholder til tekst 30">
            <a:extLst>
              <a:ext uri="{FF2B5EF4-FFF2-40B4-BE49-F238E27FC236}">
                <a16:creationId xmlns:a16="http://schemas.microsoft.com/office/drawing/2014/main" id="{39E4B0B8-02AA-D86C-C859-8AF2554A9411}"/>
              </a:ext>
            </a:extLst>
          </p:cNvPr>
          <p:cNvSpPr>
            <a:spLocks noGrp="1"/>
          </p:cNvSpPr>
          <p:nvPr>
            <p:ph type="body" sz="half" idx="229"/>
          </p:nvPr>
        </p:nvSpPr>
        <p:spPr/>
        <p:txBody>
          <a:bodyPr/>
          <a:lstStyle/>
          <a:p>
            <a:endParaRPr lang="en-US"/>
          </a:p>
        </p:txBody>
      </p:sp>
      <p:sp>
        <p:nvSpPr>
          <p:cNvPr id="32" name="Pladsholder til tekst 31">
            <a:extLst>
              <a:ext uri="{FF2B5EF4-FFF2-40B4-BE49-F238E27FC236}">
                <a16:creationId xmlns:a16="http://schemas.microsoft.com/office/drawing/2014/main" id="{22D6000B-E2AD-18B7-1E07-3EB2CDBB9E15}"/>
              </a:ext>
            </a:extLst>
          </p:cNvPr>
          <p:cNvSpPr>
            <a:spLocks noGrp="1"/>
          </p:cNvSpPr>
          <p:nvPr>
            <p:ph type="body" sz="half" idx="230"/>
          </p:nvPr>
        </p:nvSpPr>
        <p:spPr/>
        <p:txBody>
          <a:bodyPr/>
          <a:lstStyle/>
          <a:p>
            <a:endParaRPr lang="en-US"/>
          </a:p>
        </p:txBody>
      </p:sp>
      <p:sp>
        <p:nvSpPr>
          <p:cNvPr id="33" name="Pladsholder til tekst 32">
            <a:extLst>
              <a:ext uri="{FF2B5EF4-FFF2-40B4-BE49-F238E27FC236}">
                <a16:creationId xmlns:a16="http://schemas.microsoft.com/office/drawing/2014/main" id="{564848BF-0061-87C6-536F-B6C9D8181826}"/>
              </a:ext>
            </a:extLst>
          </p:cNvPr>
          <p:cNvSpPr>
            <a:spLocks noGrp="1"/>
          </p:cNvSpPr>
          <p:nvPr>
            <p:ph type="body" sz="half" idx="231"/>
          </p:nvPr>
        </p:nvSpPr>
        <p:spPr/>
        <p:txBody>
          <a:bodyPr/>
          <a:lstStyle/>
          <a:p>
            <a:endParaRPr lang="en-US"/>
          </a:p>
        </p:txBody>
      </p:sp>
      <p:sp>
        <p:nvSpPr>
          <p:cNvPr id="34" name="Pladsholder til tekst 33">
            <a:extLst>
              <a:ext uri="{FF2B5EF4-FFF2-40B4-BE49-F238E27FC236}">
                <a16:creationId xmlns:a16="http://schemas.microsoft.com/office/drawing/2014/main" id="{C81A122C-5679-ED8E-057F-6441AE7C20BE}"/>
              </a:ext>
            </a:extLst>
          </p:cNvPr>
          <p:cNvSpPr>
            <a:spLocks noGrp="1"/>
          </p:cNvSpPr>
          <p:nvPr>
            <p:ph type="body" sz="half" idx="232"/>
          </p:nvPr>
        </p:nvSpPr>
        <p:spPr/>
        <p:txBody>
          <a:bodyPr/>
          <a:lstStyle/>
          <a:p>
            <a:endParaRPr lang="en-US"/>
          </a:p>
        </p:txBody>
      </p:sp>
      <p:sp>
        <p:nvSpPr>
          <p:cNvPr id="35" name="Pladsholder til tekst 34">
            <a:extLst>
              <a:ext uri="{FF2B5EF4-FFF2-40B4-BE49-F238E27FC236}">
                <a16:creationId xmlns:a16="http://schemas.microsoft.com/office/drawing/2014/main" id="{49D205D9-8F0F-E5F5-123F-C3B2AE540C52}"/>
              </a:ext>
            </a:extLst>
          </p:cNvPr>
          <p:cNvSpPr>
            <a:spLocks noGrp="1"/>
          </p:cNvSpPr>
          <p:nvPr>
            <p:ph type="body" sz="half" idx="233"/>
          </p:nvPr>
        </p:nvSpPr>
        <p:spPr/>
        <p:txBody>
          <a:bodyPr/>
          <a:lstStyle/>
          <a:p>
            <a:endParaRPr lang="en-US"/>
          </a:p>
        </p:txBody>
      </p:sp>
      <p:sp>
        <p:nvSpPr>
          <p:cNvPr id="36" name="Pladsholder til tekst 35">
            <a:extLst>
              <a:ext uri="{FF2B5EF4-FFF2-40B4-BE49-F238E27FC236}">
                <a16:creationId xmlns:a16="http://schemas.microsoft.com/office/drawing/2014/main" id="{F58530B8-8FA7-F540-E65B-4C8DB7E6ED44}"/>
              </a:ext>
            </a:extLst>
          </p:cNvPr>
          <p:cNvSpPr>
            <a:spLocks noGrp="1"/>
          </p:cNvSpPr>
          <p:nvPr>
            <p:ph type="body" sz="half" idx="234"/>
          </p:nvPr>
        </p:nvSpPr>
        <p:spPr/>
        <p:txBody>
          <a:bodyPr/>
          <a:lstStyle/>
          <a:p>
            <a:endParaRPr lang="en-US"/>
          </a:p>
        </p:txBody>
      </p:sp>
    </p:spTree>
    <p:extLst>
      <p:ext uri="{BB962C8B-B14F-4D97-AF65-F5344CB8AC3E}">
        <p14:creationId xmlns:p14="http://schemas.microsoft.com/office/powerpoint/2010/main" val="154251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E125754B-0ADF-7817-C9CD-1DF9B65347CF}"/>
              </a:ext>
            </a:extLst>
          </p:cNvPr>
          <p:cNvSpPr>
            <a:spLocks noGrp="1"/>
          </p:cNvSpPr>
          <p:nvPr>
            <p:ph type="body" sz="half" idx="315"/>
          </p:nvPr>
        </p:nvSpPr>
        <p:spPr/>
        <p:txBody>
          <a:bodyPr/>
          <a:lstStyle/>
          <a:p>
            <a:endParaRPr lang="en-US"/>
          </a:p>
        </p:txBody>
      </p:sp>
      <p:sp>
        <p:nvSpPr>
          <p:cNvPr id="4" name="Pladsholder til tekst 3">
            <a:extLst>
              <a:ext uri="{FF2B5EF4-FFF2-40B4-BE49-F238E27FC236}">
                <a16:creationId xmlns:a16="http://schemas.microsoft.com/office/drawing/2014/main" id="{01DE776B-EE2E-DD47-0B36-C80CB5DFD00E}"/>
              </a:ext>
            </a:extLst>
          </p:cNvPr>
          <p:cNvSpPr>
            <a:spLocks noGrp="1"/>
          </p:cNvSpPr>
          <p:nvPr>
            <p:ph type="body" sz="half" idx="347"/>
          </p:nvPr>
        </p:nvSpPr>
        <p:spPr/>
        <p:txBody>
          <a:bodyPr/>
          <a:lstStyle/>
          <a:p>
            <a:endParaRPr lang="en-US"/>
          </a:p>
        </p:txBody>
      </p:sp>
      <p:sp>
        <p:nvSpPr>
          <p:cNvPr id="5" name="Pladsholder til tekst 4">
            <a:extLst>
              <a:ext uri="{FF2B5EF4-FFF2-40B4-BE49-F238E27FC236}">
                <a16:creationId xmlns:a16="http://schemas.microsoft.com/office/drawing/2014/main" id="{1C2A3CBF-56C6-CA95-800A-4436D18F7A19}"/>
              </a:ext>
            </a:extLst>
          </p:cNvPr>
          <p:cNvSpPr>
            <a:spLocks noGrp="1"/>
          </p:cNvSpPr>
          <p:nvPr>
            <p:ph type="body" sz="half" idx="348"/>
          </p:nvPr>
        </p:nvSpPr>
        <p:spPr/>
        <p:txBody>
          <a:bodyPr/>
          <a:lstStyle/>
          <a:p>
            <a:endParaRPr lang="en-US"/>
          </a:p>
        </p:txBody>
      </p:sp>
      <p:sp>
        <p:nvSpPr>
          <p:cNvPr id="6" name="Pladsholder til tekst 5">
            <a:extLst>
              <a:ext uri="{FF2B5EF4-FFF2-40B4-BE49-F238E27FC236}">
                <a16:creationId xmlns:a16="http://schemas.microsoft.com/office/drawing/2014/main" id="{3EB7577F-60F1-C20E-A160-473FA501DACF}"/>
              </a:ext>
            </a:extLst>
          </p:cNvPr>
          <p:cNvSpPr>
            <a:spLocks noGrp="1"/>
          </p:cNvSpPr>
          <p:nvPr>
            <p:ph type="body" sz="half" idx="349"/>
          </p:nvPr>
        </p:nvSpPr>
        <p:spPr/>
        <p:txBody>
          <a:bodyPr/>
          <a:lstStyle/>
          <a:p>
            <a:endParaRPr lang="en-US"/>
          </a:p>
        </p:txBody>
      </p:sp>
      <p:sp>
        <p:nvSpPr>
          <p:cNvPr id="2" name="Pladsholder til tekst 1">
            <a:extLst>
              <a:ext uri="{FF2B5EF4-FFF2-40B4-BE49-F238E27FC236}">
                <a16:creationId xmlns:a16="http://schemas.microsoft.com/office/drawing/2014/main" id="{EC51702F-749F-0AD2-DC95-1E749DF5A112}"/>
              </a:ext>
            </a:extLst>
          </p:cNvPr>
          <p:cNvSpPr>
            <a:spLocks noGrp="1"/>
          </p:cNvSpPr>
          <p:nvPr>
            <p:ph type="body" sz="half" idx="106"/>
          </p:nvPr>
        </p:nvSpPr>
        <p:spPr/>
        <p:txBody>
          <a:bodyPr/>
          <a:lstStyle/>
          <a:p>
            <a:endParaRPr lang="en-US"/>
          </a:p>
        </p:txBody>
      </p:sp>
      <p:sp>
        <p:nvSpPr>
          <p:cNvPr id="7" name="Pladsholder til tekst 6">
            <a:extLst>
              <a:ext uri="{FF2B5EF4-FFF2-40B4-BE49-F238E27FC236}">
                <a16:creationId xmlns:a16="http://schemas.microsoft.com/office/drawing/2014/main" id="{F4665125-C22F-32D1-103C-570A158A0156}"/>
              </a:ext>
            </a:extLst>
          </p:cNvPr>
          <p:cNvSpPr>
            <a:spLocks noGrp="1"/>
          </p:cNvSpPr>
          <p:nvPr>
            <p:ph type="body" sz="half" idx="350"/>
          </p:nvPr>
        </p:nvSpPr>
        <p:spPr/>
        <p:txBody>
          <a:bodyPr/>
          <a:lstStyle/>
          <a:p>
            <a:endParaRPr lang="en-US"/>
          </a:p>
        </p:txBody>
      </p:sp>
      <p:sp>
        <p:nvSpPr>
          <p:cNvPr id="8" name="Pladsholder til tekst 7">
            <a:extLst>
              <a:ext uri="{FF2B5EF4-FFF2-40B4-BE49-F238E27FC236}">
                <a16:creationId xmlns:a16="http://schemas.microsoft.com/office/drawing/2014/main" id="{54E9E138-2DFE-65BE-7CEA-479873549E7B}"/>
              </a:ext>
            </a:extLst>
          </p:cNvPr>
          <p:cNvSpPr>
            <a:spLocks noGrp="1"/>
          </p:cNvSpPr>
          <p:nvPr>
            <p:ph type="body" sz="half" idx="351"/>
          </p:nvPr>
        </p:nvSpPr>
        <p:spPr/>
        <p:txBody>
          <a:bodyPr/>
          <a:lstStyle/>
          <a:p>
            <a:endParaRPr lang="en-US"/>
          </a:p>
        </p:txBody>
      </p:sp>
      <p:sp>
        <p:nvSpPr>
          <p:cNvPr id="9" name="Pladsholder til tekst 8">
            <a:extLst>
              <a:ext uri="{FF2B5EF4-FFF2-40B4-BE49-F238E27FC236}">
                <a16:creationId xmlns:a16="http://schemas.microsoft.com/office/drawing/2014/main" id="{43B68A79-10D9-3492-24E9-31EA7C8F4965}"/>
              </a:ext>
            </a:extLst>
          </p:cNvPr>
          <p:cNvSpPr>
            <a:spLocks noGrp="1"/>
          </p:cNvSpPr>
          <p:nvPr>
            <p:ph type="body" sz="half" idx="352"/>
          </p:nvPr>
        </p:nvSpPr>
        <p:spPr/>
        <p:txBody>
          <a:bodyPr/>
          <a:lstStyle/>
          <a:p>
            <a:endParaRPr lang="en-US"/>
          </a:p>
        </p:txBody>
      </p:sp>
      <p:sp>
        <p:nvSpPr>
          <p:cNvPr id="10" name="Pladsholder til tekst 9">
            <a:extLst>
              <a:ext uri="{FF2B5EF4-FFF2-40B4-BE49-F238E27FC236}">
                <a16:creationId xmlns:a16="http://schemas.microsoft.com/office/drawing/2014/main" id="{3597C3C4-548D-07EF-769E-D469EF4416F1}"/>
              </a:ext>
            </a:extLst>
          </p:cNvPr>
          <p:cNvSpPr>
            <a:spLocks noGrp="1"/>
          </p:cNvSpPr>
          <p:nvPr>
            <p:ph type="body" sz="half" idx="353"/>
          </p:nvPr>
        </p:nvSpPr>
        <p:spPr/>
        <p:txBody>
          <a:bodyPr/>
          <a:lstStyle/>
          <a:p>
            <a:endParaRPr lang="en-US"/>
          </a:p>
        </p:txBody>
      </p:sp>
      <p:sp>
        <p:nvSpPr>
          <p:cNvPr id="11" name="Pladsholder til tekst 10">
            <a:extLst>
              <a:ext uri="{FF2B5EF4-FFF2-40B4-BE49-F238E27FC236}">
                <a16:creationId xmlns:a16="http://schemas.microsoft.com/office/drawing/2014/main" id="{F11B757B-46D3-A260-5682-C3A5673EFE1D}"/>
              </a:ext>
            </a:extLst>
          </p:cNvPr>
          <p:cNvSpPr>
            <a:spLocks noGrp="1"/>
          </p:cNvSpPr>
          <p:nvPr>
            <p:ph type="body" sz="half" idx="354"/>
          </p:nvPr>
        </p:nvSpPr>
        <p:spPr/>
        <p:txBody>
          <a:bodyPr/>
          <a:lstStyle/>
          <a:p>
            <a:endParaRPr lang="en-US"/>
          </a:p>
        </p:txBody>
      </p:sp>
      <p:sp>
        <p:nvSpPr>
          <p:cNvPr id="12" name="Pladsholder til tekst 11">
            <a:extLst>
              <a:ext uri="{FF2B5EF4-FFF2-40B4-BE49-F238E27FC236}">
                <a16:creationId xmlns:a16="http://schemas.microsoft.com/office/drawing/2014/main" id="{0E2B9BBC-6C56-4438-1609-E5FB54D251DC}"/>
              </a:ext>
            </a:extLst>
          </p:cNvPr>
          <p:cNvSpPr>
            <a:spLocks noGrp="1"/>
          </p:cNvSpPr>
          <p:nvPr>
            <p:ph type="body" sz="half" idx="355"/>
          </p:nvPr>
        </p:nvSpPr>
        <p:spPr/>
        <p:txBody>
          <a:bodyPr/>
          <a:lstStyle/>
          <a:p>
            <a:endParaRPr lang="en-US"/>
          </a:p>
        </p:txBody>
      </p:sp>
      <p:sp>
        <p:nvSpPr>
          <p:cNvPr id="13" name="Pladsholder til tekst 12">
            <a:extLst>
              <a:ext uri="{FF2B5EF4-FFF2-40B4-BE49-F238E27FC236}">
                <a16:creationId xmlns:a16="http://schemas.microsoft.com/office/drawing/2014/main" id="{290C2BD3-0D2E-73A1-F94C-21EB90DCD881}"/>
              </a:ext>
            </a:extLst>
          </p:cNvPr>
          <p:cNvSpPr>
            <a:spLocks noGrp="1"/>
          </p:cNvSpPr>
          <p:nvPr>
            <p:ph type="body" sz="half" idx="356"/>
          </p:nvPr>
        </p:nvSpPr>
        <p:spPr/>
        <p:txBody>
          <a:bodyPr/>
          <a:lstStyle/>
          <a:p>
            <a:endParaRPr lang="en-US"/>
          </a:p>
        </p:txBody>
      </p:sp>
      <p:sp>
        <p:nvSpPr>
          <p:cNvPr id="14" name="Pladsholder til tekst 13">
            <a:extLst>
              <a:ext uri="{FF2B5EF4-FFF2-40B4-BE49-F238E27FC236}">
                <a16:creationId xmlns:a16="http://schemas.microsoft.com/office/drawing/2014/main" id="{BDD5A409-5257-6578-328C-46E16939D7EC}"/>
              </a:ext>
            </a:extLst>
          </p:cNvPr>
          <p:cNvSpPr>
            <a:spLocks noGrp="1"/>
          </p:cNvSpPr>
          <p:nvPr>
            <p:ph type="body" sz="half" idx="357"/>
          </p:nvPr>
        </p:nvSpPr>
        <p:spPr/>
        <p:txBody>
          <a:bodyPr/>
          <a:lstStyle/>
          <a:p>
            <a:endParaRPr lang="en-US"/>
          </a:p>
        </p:txBody>
      </p:sp>
      <p:sp>
        <p:nvSpPr>
          <p:cNvPr id="15" name="Pladsholder til tekst 14">
            <a:extLst>
              <a:ext uri="{FF2B5EF4-FFF2-40B4-BE49-F238E27FC236}">
                <a16:creationId xmlns:a16="http://schemas.microsoft.com/office/drawing/2014/main" id="{071906FD-20DF-34F9-F91F-042CC1E7BF9E}"/>
              </a:ext>
            </a:extLst>
          </p:cNvPr>
          <p:cNvSpPr>
            <a:spLocks noGrp="1"/>
          </p:cNvSpPr>
          <p:nvPr>
            <p:ph type="body" sz="half" idx="358"/>
          </p:nvPr>
        </p:nvSpPr>
        <p:spPr/>
        <p:txBody>
          <a:bodyPr/>
          <a:lstStyle/>
          <a:p>
            <a:endParaRPr lang="en-US"/>
          </a:p>
        </p:txBody>
      </p:sp>
      <p:sp>
        <p:nvSpPr>
          <p:cNvPr id="16" name="Pladsholder til tekst 15">
            <a:extLst>
              <a:ext uri="{FF2B5EF4-FFF2-40B4-BE49-F238E27FC236}">
                <a16:creationId xmlns:a16="http://schemas.microsoft.com/office/drawing/2014/main" id="{4265181B-8975-C169-7D58-5DD42ABA4DC9}"/>
              </a:ext>
            </a:extLst>
          </p:cNvPr>
          <p:cNvSpPr>
            <a:spLocks noGrp="1"/>
          </p:cNvSpPr>
          <p:nvPr>
            <p:ph type="body" sz="half" idx="359"/>
          </p:nvPr>
        </p:nvSpPr>
        <p:spPr/>
        <p:txBody>
          <a:bodyPr/>
          <a:lstStyle/>
          <a:p>
            <a:endParaRPr lang="en-US"/>
          </a:p>
        </p:txBody>
      </p:sp>
      <p:sp>
        <p:nvSpPr>
          <p:cNvPr id="17" name="Pladsholder til tekst 16">
            <a:extLst>
              <a:ext uri="{FF2B5EF4-FFF2-40B4-BE49-F238E27FC236}">
                <a16:creationId xmlns:a16="http://schemas.microsoft.com/office/drawing/2014/main" id="{AB9A906F-7F33-513F-03A3-72A8931A2DB4}"/>
              </a:ext>
            </a:extLst>
          </p:cNvPr>
          <p:cNvSpPr>
            <a:spLocks noGrp="1"/>
          </p:cNvSpPr>
          <p:nvPr>
            <p:ph type="body" sz="half" idx="360"/>
          </p:nvPr>
        </p:nvSpPr>
        <p:spPr/>
        <p:txBody>
          <a:bodyPr/>
          <a:lstStyle/>
          <a:p>
            <a:endParaRPr lang="en-US"/>
          </a:p>
        </p:txBody>
      </p:sp>
      <p:sp>
        <p:nvSpPr>
          <p:cNvPr id="18" name="Pladsholder til tekst 17">
            <a:extLst>
              <a:ext uri="{FF2B5EF4-FFF2-40B4-BE49-F238E27FC236}">
                <a16:creationId xmlns:a16="http://schemas.microsoft.com/office/drawing/2014/main" id="{14FA8A60-E0DB-817F-04D6-086413BBC851}"/>
              </a:ext>
            </a:extLst>
          </p:cNvPr>
          <p:cNvSpPr>
            <a:spLocks noGrp="1"/>
          </p:cNvSpPr>
          <p:nvPr>
            <p:ph type="body" sz="half" idx="361"/>
          </p:nvPr>
        </p:nvSpPr>
        <p:spPr/>
        <p:txBody>
          <a:bodyPr/>
          <a:lstStyle/>
          <a:p>
            <a:endParaRPr lang="en-US"/>
          </a:p>
        </p:txBody>
      </p:sp>
      <p:sp>
        <p:nvSpPr>
          <p:cNvPr id="19" name="Pladsholder til tekst 18">
            <a:extLst>
              <a:ext uri="{FF2B5EF4-FFF2-40B4-BE49-F238E27FC236}">
                <a16:creationId xmlns:a16="http://schemas.microsoft.com/office/drawing/2014/main" id="{8AAB653F-D8E6-BE2D-C572-B4ED80421BF7}"/>
              </a:ext>
            </a:extLst>
          </p:cNvPr>
          <p:cNvSpPr>
            <a:spLocks noGrp="1"/>
          </p:cNvSpPr>
          <p:nvPr>
            <p:ph type="body" sz="half" idx="362"/>
          </p:nvPr>
        </p:nvSpPr>
        <p:spPr/>
        <p:txBody>
          <a:bodyPr/>
          <a:lstStyle/>
          <a:p>
            <a:endParaRPr lang="en-US"/>
          </a:p>
        </p:txBody>
      </p:sp>
      <p:sp>
        <p:nvSpPr>
          <p:cNvPr id="20" name="Pladsholder til tekst 19">
            <a:extLst>
              <a:ext uri="{FF2B5EF4-FFF2-40B4-BE49-F238E27FC236}">
                <a16:creationId xmlns:a16="http://schemas.microsoft.com/office/drawing/2014/main" id="{212AA5A5-6FA4-073E-CA30-AFCEF4A6C461}"/>
              </a:ext>
            </a:extLst>
          </p:cNvPr>
          <p:cNvSpPr>
            <a:spLocks noGrp="1"/>
          </p:cNvSpPr>
          <p:nvPr>
            <p:ph type="body" sz="half" idx="363"/>
          </p:nvPr>
        </p:nvSpPr>
        <p:spPr/>
        <p:txBody>
          <a:bodyPr/>
          <a:lstStyle/>
          <a:p>
            <a:endParaRPr lang="en-US"/>
          </a:p>
        </p:txBody>
      </p:sp>
      <p:sp>
        <p:nvSpPr>
          <p:cNvPr id="21" name="Pladsholder til tekst 20">
            <a:extLst>
              <a:ext uri="{FF2B5EF4-FFF2-40B4-BE49-F238E27FC236}">
                <a16:creationId xmlns:a16="http://schemas.microsoft.com/office/drawing/2014/main" id="{794A3E5C-4962-137F-6462-29E682804450}"/>
              </a:ext>
            </a:extLst>
          </p:cNvPr>
          <p:cNvSpPr>
            <a:spLocks noGrp="1"/>
          </p:cNvSpPr>
          <p:nvPr>
            <p:ph type="body" sz="half" idx="364"/>
          </p:nvPr>
        </p:nvSpPr>
        <p:spPr/>
        <p:txBody>
          <a:bodyPr/>
          <a:lstStyle/>
          <a:p>
            <a:endParaRPr lang="en-US"/>
          </a:p>
        </p:txBody>
      </p:sp>
      <p:sp>
        <p:nvSpPr>
          <p:cNvPr id="22" name="Pladsholder til tekst 21">
            <a:extLst>
              <a:ext uri="{FF2B5EF4-FFF2-40B4-BE49-F238E27FC236}">
                <a16:creationId xmlns:a16="http://schemas.microsoft.com/office/drawing/2014/main" id="{6A8C2643-1EE8-A820-3E53-4F6CAE49B71E}"/>
              </a:ext>
            </a:extLst>
          </p:cNvPr>
          <p:cNvSpPr>
            <a:spLocks noGrp="1"/>
          </p:cNvSpPr>
          <p:nvPr>
            <p:ph type="body" sz="half" idx="365"/>
          </p:nvPr>
        </p:nvSpPr>
        <p:spPr/>
        <p:txBody>
          <a:bodyPr/>
          <a:lstStyle/>
          <a:p>
            <a:endParaRPr lang="en-US"/>
          </a:p>
        </p:txBody>
      </p:sp>
      <p:sp>
        <p:nvSpPr>
          <p:cNvPr id="23" name="Pladsholder til tekst 22">
            <a:extLst>
              <a:ext uri="{FF2B5EF4-FFF2-40B4-BE49-F238E27FC236}">
                <a16:creationId xmlns:a16="http://schemas.microsoft.com/office/drawing/2014/main" id="{10CF07E4-CC7F-C840-9B2C-9D1BE7FF399A}"/>
              </a:ext>
            </a:extLst>
          </p:cNvPr>
          <p:cNvSpPr>
            <a:spLocks noGrp="1"/>
          </p:cNvSpPr>
          <p:nvPr>
            <p:ph type="body" sz="half" idx="366"/>
          </p:nvPr>
        </p:nvSpPr>
        <p:spPr/>
        <p:txBody>
          <a:bodyPr/>
          <a:lstStyle/>
          <a:p>
            <a:endParaRPr lang="en-US"/>
          </a:p>
        </p:txBody>
      </p:sp>
      <p:sp>
        <p:nvSpPr>
          <p:cNvPr id="24" name="Pladsholder til tekst 23">
            <a:extLst>
              <a:ext uri="{FF2B5EF4-FFF2-40B4-BE49-F238E27FC236}">
                <a16:creationId xmlns:a16="http://schemas.microsoft.com/office/drawing/2014/main" id="{895EBA2E-0247-9A58-3303-9CECDF7A65F5}"/>
              </a:ext>
            </a:extLst>
          </p:cNvPr>
          <p:cNvSpPr>
            <a:spLocks noGrp="1"/>
          </p:cNvSpPr>
          <p:nvPr>
            <p:ph type="body" sz="half" idx="367"/>
          </p:nvPr>
        </p:nvSpPr>
        <p:spPr/>
        <p:txBody>
          <a:bodyPr/>
          <a:lstStyle/>
          <a:p>
            <a:endParaRPr lang="en-US"/>
          </a:p>
        </p:txBody>
      </p:sp>
      <p:sp>
        <p:nvSpPr>
          <p:cNvPr id="25" name="Pladsholder til tekst 24">
            <a:extLst>
              <a:ext uri="{FF2B5EF4-FFF2-40B4-BE49-F238E27FC236}">
                <a16:creationId xmlns:a16="http://schemas.microsoft.com/office/drawing/2014/main" id="{74EA924E-187D-7508-2802-6BAD3AEEFA68}"/>
              </a:ext>
            </a:extLst>
          </p:cNvPr>
          <p:cNvSpPr>
            <a:spLocks noGrp="1"/>
          </p:cNvSpPr>
          <p:nvPr>
            <p:ph type="body" sz="half" idx="368"/>
          </p:nvPr>
        </p:nvSpPr>
        <p:spPr/>
        <p:txBody>
          <a:bodyPr/>
          <a:lstStyle/>
          <a:p>
            <a:endParaRPr lang="en-US"/>
          </a:p>
        </p:txBody>
      </p:sp>
      <p:sp>
        <p:nvSpPr>
          <p:cNvPr id="26" name="Pladsholder til tekst 25">
            <a:extLst>
              <a:ext uri="{FF2B5EF4-FFF2-40B4-BE49-F238E27FC236}">
                <a16:creationId xmlns:a16="http://schemas.microsoft.com/office/drawing/2014/main" id="{17E1E9A3-7D27-DA24-A96C-0CFEE9BB5761}"/>
              </a:ext>
            </a:extLst>
          </p:cNvPr>
          <p:cNvSpPr>
            <a:spLocks noGrp="1"/>
          </p:cNvSpPr>
          <p:nvPr>
            <p:ph type="body" sz="half" idx="369"/>
          </p:nvPr>
        </p:nvSpPr>
        <p:spPr/>
        <p:txBody>
          <a:bodyPr/>
          <a:lstStyle/>
          <a:p>
            <a:endParaRPr lang="en-US"/>
          </a:p>
        </p:txBody>
      </p:sp>
      <p:sp>
        <p:nvSpPr>
          <p:cNvPr id="27" name="Pladsholder til tekst 26">
            <a:extLst>
              <a:ext uri="{FF2B5EF4-FFF2-40B4-BE49-F238E27FC236}">
                <a16:creationId xmlns:a16="http://schemas.microsoft.com/office/drawing/2014/main" id="{52E7BECE-CFC9-E115-8260-72F946BA800F}"/>
              </a:ext>
            </a:extLst>
          </p:cNvPr>
          <p:cNvSpPr>
            <a:spLocks noGrp="1"/>
          </p:cNvSpPr>
          <p:nvPr>
            <p:ph type="body" sz="half" idx="370"/>
          </p:nvPr>
        </p:nvSpPr>
        <p:spPr/>
        <p:txBody>
          <a:bodyPr/>
          <a:lstStyle/>
          <a:p>
            <a:endParaRPr lang="en-US"/>
          </a:p>
        </p:txBody>
      </p:sp>
      <p:sp>
        <p:nvSpPr>
          <p:cNvPr id="28" name="Pladsholder til tekst 27">
            <a:extLst>
              <a:ext uri="{FF2B5EF4-FFF2-40B4-BE49-F238E27FC236}">
                <a16:creationId xmlns:a16="http://schemas.microsoft.com/office/drawing/2014/main" id="{72FB2104-A82A-6525-E154-FB44EE96CEB5}"/>
              </a:ext>
            </a:extLst>
          </p:cNvPr>
          <p:cNvSpPr>
            <a:spLocks noGrp="1"/>
          </p:cNvSpPr>
          <p:nvPr>
            <p:ph type="body" sz="half" idx="371"/>
          </p:nvPr>
        </p:nvSpPr>
        <p:spPr/>
        <p:txBody>
          <a:bodyPr/>
          <a:lstStyle/>
          <a:p>
            <a:endParaRPr lang="en-US"/>
          </a:p>
        </p:txBody>
      </p:sp>
      <p:sp>
        <p:nvSpPr>
          <p:cNvPr id="29" name="Pladsholder til tekst 28">
            <a:extLst>
              <a:ext uri="{FF2B5EF4-FFF2-40B4-BE49-F238E27FC236}">
                <a16:creationId xmlns:a16="http://schemas.microsoft.com/office/drawing/2014/main" id="{120B831F-E3D9-91AB-D885-C4470C58AE0E}"/>
              </a:ext>
            </a:extLst>
          </p:cNvPr>
          <p:cNvSpPr>
            <a:spLocks noGrp="1"/>
          </p:cNvSpPr>
          <p:nvPr>
            <p:ph type="body" sz="half" idx="372"/>
          </p:nvPr>
        </p:nvSpPr>
        <p:spPr/>
        <p:txBody>
          <a:bodyPr/>
          <a:lstStyle/>
          <a:p>
            <a:endParaRPr lang="en-US"/>
          </a:p>
        </p:txBody>
      </p:sp>
      <p:sp>
        <p:nvSpPr>
          <p:cNvPr id="30" name="Pladsholder til tekst 29">
            <a:extLst>
              <a:ext uri="{FF2B5EF4-FFF2-40B4-BE49-F238E27FC236}">
                <a16:creationId xmlns:a16="http://schemas.microsoft.com/office/drawing/2014/main" id="{374B0444-6D78-BB5D-B2A8-35E75B93C9B3}"/>
              </a:ext>
            </a:extLst>
          </p:cNvPr>
          <p:cNvSpPr>
            <a:spLocks noGrp="1"/>
          </p:cNvSpPr>
          <p:nvPr>
            <p:ph type="body" sz="half" idx="373"/>
          </p:nvPr>
        </p:nvSpPr>
        <p:spPr/>
        <p:txBody>
          <a:bodyPr/>
          <a:lstStyle/>
          <a:p>
            <a:endParaRPr lang="en-US"/>
          </a:p>
        </p:txBody>
      </p:sp>
      <p:sp>
        <p:nvSpPr>
          <p:cNvPr id="31" name="Pladsholder til tekst 30">
            <a:extLst>
              <a:ext uri="{FF2B5EF4-FFF2-40B4-BE49-F238E27FC236}">
                <a16:creationId xmlns:a16="http://schemas.microsoft.com/office/drawing/2014/main" id="{13CCC28E-D432-341E-8E24-7283FC806D8A}"/>
              </a:ext>
            </a:extLst>
          </p:cNvPr>
          <p:cNvSpPr>
            <a:spLocks noGrp="1"/>
          </p:cNvSpPr>
          <p:nvPr>
            <p:ph type="body" sz="half" idx="374"/>
          </p:nvPr>
        </p:nvSpPr>
        <p:spPr/>
        <p:txBody>
          <a:bodyPr/>
          <a:lstStyle/>
          <a:p>
            <a:endParaRPr lang="en-US"/>
          </a:p>
        </p:txBody>
      </p:sp>
      <p:sp>
        <p:nvSpPr>
          <p:cNvPr id="32" name="Pladsholder til tekst 31">
            <a:extLst>
              <a:ext uri="{FF2B5EF4-FFF2-40B4-BE49-F238E27FC236}">
                <a16:creationId xmlns:a16="http://schemas.microsoft.com/office/drawing/2014/main" id="{682AB373-AD17-E378-6531-8EF8A919B6E6}"/>
              </a:ext>
            </a:extLst>
          </p:cNvPr>
          <p:cNvSpPr>
            <a:spLocks noGrp="1"/>
          </p:cNvSpPr>
          <p:nvPr>
            <p:ph type="body" sz="half" idx="375"/>
          </p:nvPr>
        </p:nvSpPr>
        <p:spPr/>
        <p:txBody>
          <a:bodyPr/>
          <a:lstStyle/>
          <a:p>
            <a:endParaRPr lang="en-US"/>
          </a:p>
        </p:txBody>
      </p:sp>
      <p:sp>
        <p:nvSpPr>
          <p:cNvPr id="33" name="Pladsholder til tekst 32">
            <a:extLst>
              <a:ext uri="{FF2B5EF4-FFF2-40B4-BE49-F238E27FC236}">
                <a16:creationId xmlns:a16="http://schemas.microsoft.com/office/drawing/2014/main" id="{C35E7192-C5A3-197C-EAEB-617DDE90E351}"/>
              </a:ext>
            </a:extLst>
          </p:cNvPr>
          <p:cNvSpPr>
            <a:spLocks noGrp="1"/>
          </p:cNvSpPr>
          <p:nvPr>
            <p:ph type="body" sz="half" idx="376"/>
          </p:nvPr>
        </p:nvSpPr>
        <p:spPr/>
        <p:txBody>
          <a:bodyPr/>
          <a:lstStyle/>
          <a:p>
            <a:endParaRPr lang="en-US"/>
          </a:p>
        </p:txBody>
      </p:sp>
      <p:sp>
        <p:nvSpPr>
          <p:cNvPr id="34" name="Pladsholder til tekst 33">
            <a:extLst>
              <a:ext uri="{FF2B5EF4-FFF2-40B4-BE49-F238E27FC236}">
                <a16:creationId xmlns:a16="http://schemas.microsoft.com/office/drawing/2014/main" id="{7340C9F6-5759-49B2-22DA-B41FBEA39BAC}"/>
              </a:ext>
            </a:extLst>
          </p:cNvPr>
          <p:cNvSpPr>
            <a:spLocks noGrp="1"/>
          </p:cNvSpPr>
          <p:nvPr>
            <p:ph type="body" sz="half" idx="377"/>
          </p:nvPr>
        </p:nvSpPr>
        <p:spPr/>
        <p:txBody>
          <a:bodyPr/>
          <a:lstStyle/>
          <a:p>
            <a:endParaRPr lang="en-US"/>
          </a:p>
        </p:txBody>
      </p:sp>
      <p:sp>
        <p:nvSpPr>
          <p:cNvPr id="35" name="Pladsholder til tekst 34">
            <a:extLst>
              <a:ext uri="{FF2B5EF4-FFF2-40B4-BE49-F238E27FC236}">
                <a16:creationId xmlns:a16="http://schemas.microsoft.com/office/drawing/2014/main" id="{47F202F9-BB6D-C4A8-086A-08B6E558B219}"/>
              </a:ext>
            </a:extLst>
          </p:cNvPr>
          <p:cNvSpPr>
            <a:spLocks noGrp="1"/>
          </p:cNvSpPr>
          <p:nvPr>
            <p:ph type="body" sz="half" idx="378"/>
          </p:nvPr>
        </p:nvSpPr>
        <p:spPr/>
        <p:txBody>
          <a:bodyPr/>
          <a:lstStyle/>
          <a:p>
            <a:endParaRPr lang="en-US"/>
          </a:p>
        </p:txBody>
      </p:sp>
      <p:sp>
        <p:nvSpPr>
          <p:cNvPr id="36" name="Pladsholder til tekst 35">
            <a:extLst>
              <a:ext uri="{FF2B5EF4-FFF2-40B4-BE49-F238E27FC236}">
                <a16:creationId xmlns:a16="http://schemas.microsoft.com/office/drawing/2014/main" id="{89755503-797B-02CC-56D0-D3C8704D9739}"/>
              </a:ext>
            </a:extLst>
          </p:cNvPr>
          <p:cNvSpPr>
            <a:spLocks noGrp="1"/>
          </p:cNvSpPr>
          <p:nvPr>
            <p:ph type="body" sz="half" idx="379"/>
          </p:nvPr>
        </p:nvSpPr>
        <p:spPr/>
        <p:txBody>
          <a:bodyPr/>
          <a:lstStyle/>
          <a:p>
            <a:endParaRPr lang="en-US"/>
          </a:p>
        </p:txBody>
      </p:sp>
      <p:sp>
        <p:nvSpPr>
          <p:cNvPr id="37" name="Pladsholder til tekst 36">
            <a:extLst>
              <a:ext uri="{FF2B5EF4-FFF2-40B4-BE49-F238E27FC236}">
                <a16:creationId xmlns:a16="http://schemas.microsoft.com/office/drawing/2014/main" id="{889FF09F-FC5C-2FA4-EACF-A7DB5F18DCFE}"/>
              </a:ext>
            </a:extLst>
          </p:cNvPr>
          <p:cNvSpPr>
            <a:spLocks noGrp="1"/>
          </p:cNvSpPr>
          <p:nvPr>
            <p:ph type="body" sz="half" idx="380"/>
          </p:nvPr>
        </p:nvSpPr>
        <p:spPr/>
        <p:txBody>
          <a:bodyPr/>
          <a:lstStyle/>
          <a:p>
            <a:endParaRPr lang="en-US"/>
          </a:p>
        </p:txBody>
      </p:sp>
      <p:sp>
        <p:nvSpPr>
          <p:cNvPr id="83" name="Pladsholder til tekst 82">
            <a:extLst>
              <a:ext uri="{FF2B5EF4-FFF2-40B4-BE49-F238E27FC236}">
                <a16:creationId xmlns:a16="http://schemas.microsoft.com/office/drawing/2014/main" id="{7825A576-80E4-0C93-D2C8-20CD919C7398}"/>
              </a:ext>
            </a:extLst>
          </p:cNvPr>
          <p:cNvSpPr>
            <a:spLocks noGrp="1"/>
          </p:cNvSpPr>
          <p:nvPr>
            <p:ph type="body" sz="half" idx="381"/>
          </p:nvPr>
        </p:nvSpPr>
        <p:spPr/>
        <p:txBody>
          <a:bodyPr/>
          <a:lstStyle/>
          <a:p>
            <a:endParaRPr lang="en-US"/>
          </a:p>
        </p:txBody>
      </p:sp>
      <p:sp>
        <p:nvSpPr>
          <p:cNvPr id="84" name="Pladsholder til tekst 83">
            <a:extLst>
              <a:ext uri="{FF2B5EF4-FFF2-40B4-BE49-F238E27FC236}">
                <a16:creationId xmlns:a16="http://schemas.microsoft.com/office/drawing/2014/main" id="{277B9E7A-C969-3930-A6FF-135BEE78ADBD}"/>
              </a:ext>
            </a:extLst>
          </p:cNvPr>
          <p:cNvSpPr>
            <a:spLocks noGrp="1"/>
          </p:cNvSpPr>
          <p:nvPr>
            <p:ph type="body" sz="half" idx="382"/>
          </p:nvPr>
        </p:nvSpPr>
        <p:spPr/>
        <p:txBody>
          <a:bodyPr/>
          <a:lstStyle/>
          <a:p>
            <a:endParaRPr lang="en-US"/>
          </a:p>
        </p:txBody>
      </p:sp>
      <p:sp>
        <p:nvSpPr>
          <p:cNvPr id="85" name="Pladsholder til tekst 84">
            <a:extLst>
              <a:ext uri="{FF2B5EF4-FFF2-40B4-BE49-F238E27FC236}">
                <a16:creationId xmlns:a16="http://schemas.microsoft.com/office/drawing/2014/main" id="{30039003-F5D5-1854-994B-C52DE4371C22}"/>
              </a:ext>
            </a:extLst>
          </p:cNvPr>
          <p:cNvSpPr>
            <a:spLocks noGrp="1"/>
          </p:cNvSpPr>
          <p:nvPr>
            <p:ph type="body" sz="half" idx="383"/>
          </p:nvPr>
        </p:nvSpPr>
        <p:spPr/>
        <p:txBody>
          <a:bodyPr/>
          <a:lstStyle/>
          <a:p>
            <a:endParaRPr lang="en-US"/>
          </a:p>
        </p:txBody>
      </p:sp>
      <p:sp>
        <p:nvSpPr>
          <p:cNvPr id="86" name="Pladsholder til tekst 85">
            <a:extLst>
              <a:ext uri="{FF2B5EF4-FFF2-40B4-BE49-F238E27FC236}">
                <a16:creationId xmlns:a16="http://schemas.microsoft.com/office/drawing/2014/main" id="{802998EA-B389-AB09-38DF-87228E641BBE}"/>
              </a:ext>
            </a:extLst>
          </p:cNvPr>
          <p:cNvSpPr>
            <a:spLocks noGrp="1"/>
          </p:cNvSpPr>
          <p:nvPr>
            <p:ph type="body" sz="half" idx="384"/>
          </p:nvPr>
        </p:nvSpPr>
        <p:spPr/>
        <p:txBody>
          <a:bodyPr/>
          <a:lstStyle/>
          <a:p>
            <a:endParaRPr lang="en-US"/>
          </a:p>
        </p:txBody>
      </p:sp>
    </p:spTree>
    <p:extLst>
      <p:ext uri="{BB962C8B-B14F-4D97-AF65-F5344CB8AC3E}">
        <p14:creationId xmlns:p14="http://schemas.microsoft.com/office/powerpoint/2010/main" val="221346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924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B1CDC53E133A48BC32F8AD63F53227" ma:contentTypeVersion="16" ma:contentTypeDescription="Opret et nyt dokument." ma:contentTypeScope="" ma:versionID="67ed80c6b024fd3aae2a55b979944559">
  <xsd:schema xmlns:xsd="http://www.w3.org/2001/XMLSchema" xmlns:xs="http://www.w3.org/2001/XMLSchema" xmlns:p="http://schemas.microsoft.com/office/2006/metadata/properties" xmlns:ns2="24bab8f0-31d5-4ab1-ba6e-7f4bbc6dd6e4" xmlns:ns3="b8d67b70-8da5-4ea4-aa84-6b4d8d9b50d1" targetNamespace="http://schemas.microsoft.com/office/2006/metadata/properties" ma:root="true" ma:fieldsID="1ef51facaac0c55ee83fa97546a99e9d" ns2:_="" ns3:_="">
    <xsd:import namespace="24bab8f0-31d5-4ab1-ba6e-7f4bbc6dd6e4"/>
    <xsd:import namespace="b8d67b70-8da5-4ea4-aa84-6b4d8d9b50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ab8f0-31d5-4ab1-ba6e-7f4bbc6dd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9bf197d7-52af-4be3-9bc2-c6de2ceea89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67b70-8da5-4ea4-aa84-6b4d8d9b50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6ba5c-90db-40a2-a062-65b3b19247c4}" ma:internalName="TaxCatchAll" ma:showField="CatchAllData" ma:web="b8d67b70-8da5-4ea4-aa84-6b4d8d9b50d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67b70-8da5-4ea4-aa84-6b4d8d9b50d1" xsi:nil="true"/>
    <lcf76f155ced4ddcb4097134ff3c332f xmlns="24bab8f0-31d5-4ab1-ba6e-7f4bbc6dd6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CCA9B9-8AFD-4D8C-8058-1A77C852F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ab8f0-31d5-4ab1-ba6e-7f4bbc6dd6e4"/>
    <ds:schemaRef ds:uri="b8d67b70-8da5-4ea4-aa84-6b4d8d9b50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3.xml><?xml version="1.0" encoding="utf-8"?>
<ds:datastoreItem xmlns:ds="http://schemas.openxmlformats.org/officeDocument/2006/customXml" ds:itemID="{035F64CC-CCC0-45EB-833C-003D39FC7CC5}">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24bab8f0-31d5-4ab1-ba6e-7f4bbc6dd6e4"/>
    <ds:schemaRef ds:uri="http://schemas.openxmlformats.org/package/2006/metadata/core-properties"/>
    <ds:schemaRef ds:uri="http://www.w3.org/XML/1998/namespace"/>
    <ds:schemaRef ds:uri="b8d67b70-8da5-4ea4-aa84-6b4d8d9b50d1"/>
    <ds:schemaRef ds:uri="http://purl.org/dc/dcmitype/"/>
    <ds:schemaRef ds:uri="http://purl.org/dc/elements/1.1/"/>
  </ds:schemaRefs>
</ds:datastoreItem>
</file>

<file path=docMetadata/LabelInfo.xml><?xml version="1.0" encoding="utf-8"?>
<clbl:labelList xmlns:clbl="http://schemas.microsoft.com/office/2020/mipLabelMetadata">
  <clbl:label id="{3dfbd41c-36f7-4efb-b979-3330eef23732}" enabled="0" method="" siteId="{3dfbd41c-36f7-4efb-b979-3330eef23732}" removed="1"/>
</clbl:labelList>
</file>

<file path=docProps/app.xml><?xml version="1.0" encoding="utf-8"?>
<Properties xmlns="http://schemas.openxmlformats.org/officeDocument/2006/extended-properties" xmlns:vt="http://schemas.openxmlformats.org/officeDocument/2006/docPropsVTypes">
  <Template/>
  <TotalTime>5940</TotalTime>
  <Words>0</Words>
  <Application>Microsoft Office PowerPoint</Application>
  <PresentationFormat>Widescreen</PresentationFormat>
  <Paragraphs>0</Paragraphs>
  <Slides>5</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5</vt:i4>
      </vt:variant>
    </vt:vector>
  </HeadingPairs>
  <TitlesOfParts>
    <vt:vector size="14" baseType="lpstr">
      <vt:lpstr>Aptos</vt:lpstr>
      <vt:lpstr>Arial</vt:lpstr>
      <vt:lpstr>Arial Black</vt:lpstr>
      <vt:lpstr>Calibri</vt:lpstr>
      <vt:lpstr>Calibri Light</vt:lpstr>
      <vt:lpstr>Nationale ExtraBold</vt:lpstr>
      <vt:lpstr>Nationale Light</vt:lpstr>
      <vt:lpstr>Nationale Medium</vt:lpstr>
      <vt:lpstr>Office-tema</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lastModifiedBy>Søren Rasmussen</cp:lastModifiedBy>
  <cp:revision>162</cp:revision>
  <dcterms:created xsi:type="dcterms:W3CDTF">2022-05-10T07:07:02Z</dcterms:created>
  <dcterms:modified xsi:type="dcterms:W3CDTF">2026-01-29T07:55:20Z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0x010100AEB1CDC53E133A48BC32F8AD63F53227</vt:lpwstr>
  </property>
  <property fmtid="{D5CDD505-2E9C-101B-9397-08002B2CF9AE}" pid="3" name="MediaServiceImageTags">
    <vt:lpwstr/>
  </property>
  <property fmtid="{D5CDD505-2E9C-101B-9397-08002B2CF9AE}" pid="4" name="TaxKeyword">
    <vt:lpwstr/>
  </property>
</Properties>
</file>