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83" r:id="rId6"/>
    <p:sldId id="285" r:id="rId7"/>
    <p:sldId id="281" r:id="rId8"/>
    <p:sldId id="282" r:id="rId9"/>
    <p:sldId id="263"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629"/>
    <a:srgbClr val="DFDBC9"/>
    <a:srgbClr val="C0B896"/>
    <a:srgbClr val="EF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871B7-001C-4CE2-BE2E-172CCBC012A3}" v="2" dt="2026-01-08T12:32:21.475"/>
    <p1510:client id="{7AC4B292-07BC-460E-808B-9936B8C38DDB}" v="159" dt="2026-01-09T08:56:11.83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79" autoAdjust="0"/>
    <p:restoredTop sz="96357" autoAdjust="0"/>
  </p:normalViewPr>
  <p:slideViewPr>
    <p:cSldViewPr snapToGrid="0" snapToObjects="1" showGuides="1">
      <p:cViewPr varScale="1">
        <p:scale>
          <a:sx n="111" d="100"/>
          <a:sy n="111" d="100"/>
        </p:scale>
        <p:origin x="1236" y="108"/>
      </p:cViewPr>
      <p:guideLst>
        <p:guide orient="horz" pos="2160"/>
        <p:guide pos="45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360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øren Rasmussen" userId="cc182c32-c2a5-41de-90b0-2c2c9e874a5b" providerId="ADAL" clId="{4DE44789-559D-4246-A58E-21C99753B254}"/>
    <pc:docChg chg="undo custSel modSld modMainMaster">
      <pc:chgData name="Søren Rasmussen" userId="cc182c32-c2a5-41de-90b0-2c2c9e874a5b" providerId="ADAL" clId="{4DE44789-559D-4246-A58E-21C99753B254}" dt="2026-01-09T11:07:43.129" v="1556" actId="2165"/>
      <pc:docMkLst>
        <pc:docMk/>
      </pc:docMkLst>
      <pc:sldChg chg="addSp delSp modSp mod chgLayout">
        <pc:chgData name="Søren Rasmussen" userId="cc182c32-c2a5-41de-90b0-2c2c9e874a5b" providerId="ADAL" clId="{4DE44789-559D-4246-A58E-21C99753B254}" dt="2026-01-09T09:00:03.666" v="1555" actId="700"/>
        <pc:sldMkLst>
          <pc:docMk/>
          <pc:sldMk cId="2213468567" sldId="281"/>
        </pc:sldMkLst>
        <pc:spChg chg="del">
          <ac:chgData name="Søren Rasmussen" userId="cc182c32-c2a5-41de-90b0-2c2c9e874a5b" providerId="ADAL" clId="{4DE44789-559D-4246-A58E-21C99753B254}" dt="2026-01-08T14:16:11.148" v="973" actId="700"/>
          <ac:spMkLst>
            <pc:docMk/>
            <pc:sldMk cId="2213468567" sldId="281"/>
            <ac:spMk id="3" creationId="{CC2E324D-FDED-31E7-2989-93D22644F9B1}"/>
          </ac:spMkLst>
        </pc:spChg>
        <pc:spChg chg="add mod ord">
          <ac:chgData name="Søren Rasmussen" userId="cc182c32-c2a5-41de-90b0-2c2c9e874a5b" providerId="ADAL" clId="{4DE44789-559D-4246-A58E-21C99753B254}" dt="2026-01-09T09:00:03.666" v="1555" actId="700"/>
          <ac:spMkLst>
            <pc:docMk/>
            <pc:sldMk cId="2213468567" sldId="281"/>
            <ac:spMk id="6" creationId="{1354A523-3E03-1AB4-9A10-39FA6EBAF19B}"/>
          </ac:spMkLst>
        </pc:spChg>
        <pc:spChg chg="mod">
          <ac:chgData name="Søren Rasmussen" userId="cc182c32-c2a5-41de-90b0-2c2c9e874a5b" providerId="ADAL" clId="{4DE44789-559D-4246-A58E-21C99753B254}" dt="2026-01-08T12:49:38.696" v="345" actId="27636"/>
          <ac:spMkLst>
            <pc:docMk/>
            <pc:sldMk cId="2213468567" sldId="281"/>
            <ac:spMk id="15" creationId="{A83F98C9-3F4C-FACF-ADF9-C2793D5DC562}"/>
          </ac:spMkLst>
        </pc:spChg>
        <pc:spChg chg="mod">
          <ac:chgData name="Søren Rasmussen" userId="cc182c32-c2a5-41de-90b0-2c2c9e874a5b" providerId="ADAL" clId="{4DE44789-559D-4246-A58E-21C99753B254}" dt="2026-01-08T12:49:35.264" v="341" actId="27636"/>
          <ac:spMkLst>
            <pc:docMk/>
            <pc:sldMk cId="2213468567" sldId="281"/>
            <ac:spMk id="16" creationId="{BEEC8654-5210-5773-D575-440814E75B95}"/>
          </ac:spMkLst>
        </pc:spChg>
        <pc:spChg chg="add mod ord">
          <ac:chgData name="Søren Rasmussen" userId="cc182c32-c2a5-41de-90b0-2c2c9e874a5b" providerId="ADAL" clId="{4DE44789-559D-4246-A58E-21C99753B254}" dt="2026-01-09T09:00:03.666" v="1555" actId="700"/>
          <ac:spMkLst>
            <pc:docMk/>
            <pc:sldMk cId="2213468567" sldId="281"/>
            <ac:spMk id="18" creationId="{2873FDD2-F008-0F5D-7146-1956CF7899BA}"/>
          </ac:spMkLst>
        </pc:spChg>
        <pc:spChg chg="del">
          <ac:chgData name="Søren Rasmussen" userId="cc182c32-c2a5-41de-90b0-2c2c9e874a5b" providerId="ADAL" clId="{4DE44789-559D-4246-A58E-21C99753B254}" dt="2026-01-08T14:16:11.148" v="973" actId="700"/>
          <ac:spMkLst>
            <pc:docMk/>
            <pc:sldMk cId="2213468567" sldId="281"/>
            <ac:spMk id="18" creationId="{739C16D6-74A0-4F2E-B2D8-63DFF4CA5138}"/>
          </ac:spMkLst>
        </pc:spChg>
        <pc:spChg chg="add mod ord">
          <ac:chgData name="Søren Rasmussen" userId="cc182c32-c2a5-41de-90b0-2c2c9e874a5b" providerId="ADAL" clId="{4DE44789-559D-4246-A58E-21C99753B254}" dt="2026-01-09T09:00:03.666" v="1555" actId="700"/>
          <ac:spMkLst>
            <pc:docMk/>
            <pc:sldMk cId="2213468567" sldId="281"/>
            <ac:spMk id="22" creationId="{69FBA3B2-6660-21AF-2FA1-62C94E9BAFED}"/>
          </ac:spMkLst>
        </pc:spChg>
        <pc:spChg chg="add mod ord">
          <ac:chgData name="Søren Rasmussen" userId="cc182c32-c2a5-41de-90b0-2c2c9e874a5b" providerId="ADAL" clId="{4DE44789-559D-4246-A58E-21C99753B254}" dt="2026-01-09T09:00:03.666" v="1555" actId="700"/>
          <ac:spMkLst>
            <pc:docMk/>
            <pc:sldMk cId="2213468567" sldId="281"/>
            <ac:spMk id="23" creationId="{77CBAD50-26E1-1EBF-A458-8D31613BDAB6}"/>
          </ac:spMkLst>
        </pc:spChg>
        <pc:spChg chg="mod">
          <ac:chgData name="Søren Rasmussen" userId="cc182c32-c2a5-41de-90b0-2c2c9e874a5b" providerId="ADAL" clId="{4DE44789-559D-4246-A58E-21C99753B254}" dt="2026-01-08T12:49:23.516" v="331" actId="27636"/>
          <ac:spMkLst>
            <pc:docMk/>
            <pc:sldMk cId="2213468567" sldId="281"/>
            <ac:spMk id="27" creationId="{73B1F06F-3875-47FB-FA35-944BDA34A719}"/>
          </ac:spMkLst>
        </pc:spChg>
        <pc:spChg chg="mod">
          <ac:chgData name="Søren Rasmussen" userId="cc182c32-c2a5-41de-90b0-2c2c9e874a5b" providerId="ADAL" clId="{4DE44789-559D-4246-A58E-21C99753B254}" dt="2026-01-08T12:49:44.394" v="350" actId="27636"/>
          <ac:spMkLst>
            <pc:docMk/>
            <pc:sldMk cId="2213468567" sldId="281"/>
            <ac:spMk id="28" creationId="{2C343374-0115-5B48-F73F-0EBBB65E8B93}"/>
          </ac:spMkLst>
        </pc:spChg>
        <pc:spChg chg="mod">
          <ac:chgData name="Søren Rasmussen" userId="cc182c32-c2a5-41de-90b0-2c2c9e874a5b" providerId="ADAL" clId="{4DE44789-559D-4246-A58E-21C99753B254}" dt="2026-01-08T12:49:23.519" v="332" actId="27636"/>
          <ac:spMkLst>
            <pc:docMk/>
            <pc:sldMk cId="2213468567" sldId="281"/>
            <ac:spMk id="30" creationId="{9E0DE1C9-AE56-D4D0-80D5-E78CDB7C6BA1}"/>
          </ac:spMkLst>
        </pc:spChg>
        <pc:spChg chg="mod">
          <ac:chgData name="Søren Rasmussen" userId="cc182c32-c2a5-41de-90b0-2c2c9e874a5b" providerId="ADAL" clId="{4DE44789-559D-4246-A58E-21C99753B254}" dt="2026-01-08T12:49:44.393" v="349" actId="27636"/>
          <ac:spMkLst>
            <pc:docMk/>
            <pc:sldMk cId="2213468567" sldId="281"/>
            <ac:spMk id="31" creationId="{6BD87249-8C3B-D723-8DE9-03697F522704}"/>
          </ac:spMkLst>
        </pc:spChg>
        <pc:spChg chg="add mod ord">
          <ac:chgData name="Søren Rasmussen" userId="cc182c32-c2a5-41de-90b0-2c2c9e874a5b" providerId="ADAL" clId="{4DE44789-559D-4246-A58E-21C99753B254}" dt="2026-01-09T09:00:03.666" v="1555" actId="700"/>
          <ac:spMkLst>
            <pc:docMk/>
            <pc:sldMk cId="2213468567" sldId="281"/>
            <ac:spMk id="32" creationId="{5ED697E0-5642-53D1-1AA2-AB837A1D1AED}"/>
          </ac:spMkLst>
        </pc:spChg>
        <pc:spChg chg="mod">
          <ac:chgData name="Søren Rasmussen" userId="cc182c32-c2a5-41de-90b0-2c2c9e874a5b" providerId="ADAL" clId="{4DE44789-559D-4246-A58E-21C99753B254}" dt="2026-01-08T12:48:53.535" v="316" actId="27636"/>
          <ac:spMkLst>
            <pc:docMk/>
            <pc:sldMk cId="2213468567" sldId="281"/>
            <ac:spMk id="33" creationId="{6A470284-7F47-F6C9-492D-E9BAE12784DA}"/>
          </ac:spMkLst>
        </pc:spChg>
        <pc:spChg chg="mod">
          <ac:chgData name="Søren Rasmussen" userId="cc182c32-c2a5-41de-90b0-2c2c9e874a5b" providerId="ADAL" clId="{4DE44789-559D-4246-A58E-21C99753B254}" dt="2026-01-08T12:48:53.538" v="317" actId="27636"/>
          <ac:spMkLst>
            <pc:docMk/>
            <pc:sldMk cId="2213468567" sldId="281"/>
            <ac:spMk id="34" creationId="{C6F2D271-386A-B1C1-DC7F-AB7F189506D7}"/>
          </ac:spMkLst>
        </pc:spChg>
        <pc:spChg chg="add mod ord">
          <ac:chgData name="Søren Rasmussen" userId="cc182c32-c2a5-41de-90b0-2c2c9e874a5b" providerId="ADAL" clId="{4DE44789-559D-4246-A58E-21C99753B254}" dt="2026-01-08T14:16:11.148" v="973" actId="700"/>
          <ac:spMkLst>
            <pc:docMk/>
            <pc:sldMk cId="2213468567" sldId="281"/>
            <ac:spMk id="46" creationId="{AE104110-B508-5E88-F431-7CDDAB830039}"/>
          </ac:spMkLst>
        </pc:spChg>
        <pc:spChg chg="del">
          <ac:chgData name="Søren Rasmussen" userId="cc182c32-c2a5-41de-90b0-2c2c9e874a5b" providerId="ADAL" clId="{4DE44789-559D-4246-A58E-21C99753B254}" dt="2026-01-09T09:00:03.666" v="1555" actId="700"/>
          <ac:spMkLst>
            <pc:docMk/>
            <pc:sldMk cId="2213468567" sldId="281"/>
            <ac:spMk id="48" creationId="{5E292BAA-8621-8AE5-4A0F-723576567BC1}"/>
          </ac:spMkLst>
        </pc:spChg>
        <pc:spChg chg="del">
          <ac:chgData name="Søren Rasmussen" userId="cc182c32-c2a5-41de-90b0-2c2c9e874a5b" providerId="ADAL" clId="{4DE44789-559D-4246-A58E-21C99753B254}" dt="2026-01-09T09:00:03.666" v="1555" actId="700"/>
          <ac:spMkLst>
            <pc:docMk/>
            <pc:sldMk cId="2213468567" sldId="281"/>
            <ac:spMk id="49" creationId="{C87F77BF-0888-96F1-F247-3F62D003FA7F}"/>
          </ac:spMkLst>
        </pc:spChg>
        <pc:spChg chg="add mod ord">
          <ac:chgData name="Søren Rasmussen" userId="cc182c32-c2a5-41de-90b0-2c2c9e874a5b" providerId="ADAL" clId="{4DE44789-559D-4246-A58E-21C99753B254}" dt="2026-01-08T14:16:11.148" v="973" actId="700"/>
          <ac:spMkLst>
            <pc:docMk/>
            <pc:sldMk cId="2213468567" sldId="281"/>
            <ac:spMk id="50" creationId="{09603CC1-0760-B188-5994-49BA61BD0CE4}"/>
          </ac:spMkLst>
        </pc:spChg>
        <pc:spChg chg="add del mod ord">
          <ac:chgData name="Søren Rasmussen" userId="cc182c32-c2a5-41de-90b0-2c2c9e874a5b" providerId="ADAL" clId="{4DE44789-559D-4246-A58E-21C99753B254}" dt="2026-01-09T09:00:03.666" v="1555" actId="700"/>
          <ac:spMkLst>
            <pc:docMk/>
            <pc:sldMk cId="2213468567" sldId="281"/>
            <ac:spMk id="52" creationId="{3DC7E569-2002-B5E4-EF17-1C7BC229DB62}"/>
          </ac:spMkLst>
        </pc:spChg>
        <pc:spChg chg="del">
          <ac:chgData name="Søren Rasmussen" userId="cc182c32-c2a5-41de-90b0-2c2c9e874a5b" providerId="ADAL" clId="{4DE44789-559D-4246-A58E-21C99753B254}" dt="2026-01-09T09:00:03.666" v="1555" actId="700"/>
          <ac:spMkLst>
            <pc:docMk/>
            <pc:sldMk cId="2213468567" sldId="281"/>
            <ac:spMk id="53" creationId="{775E94DC-0244-4804-49B9-299EA7D5C8DA}"/>
          </ac:spMkLst>
        </pc:spChg>
        <pc:spChg chg="del">
          <ac:chgData name="Søren Rasmussen" userId="cc182c32-c2a5-41de-90b0-2c2c9e874a5b" providerId="ADAL" clId="{4DE44789-559D-4246-A58E-21C99753B254}" dt="2026-01-09T09:00:03.666" v="1555" actId="700"/>
          <ac:spMkLst>
            <pc:docMk/>
            <pc:sldMk cId="2213468567" sldId="281"/>
            <ac:spMk id="61" creationId="{D66F8C95-979E-52C3-97E2-CA348E76564A}"/>
          </ac:spMkLst>
        </pc:spChg>
        <pc:spChg chg="add mod ord">
          <ac:chgData name="Søren Rasmussen" userId="cc182c32-c2a5-41de-90b0-2c2c9e874a5b" providerId="ADAL" clId="{4DE44789-559D-4246-A58E-21C99753B254}" dt="2026-01-08T14:16:11.148" v="973" actId="700"/>
          <ac:spMkLst>
            <pc:docMk/>
            <pc:sldMk cId="2213468567" sldId="281"/>
            <ac:spMk id="62" creationId="{C6C96BA7-B331-6C43-4E8D-39462C539640}"/>
          </ac:spMkLst>
        </pc:spChg>
        <pc:spChg chg="add mod ord">
          <ac:chgData name="Søren Rasmussen" userId="cc182c32-c2a5-41de-90b0-2c2c9e874a5b" providerId="ADAL" clId="{4DE44789-559D-4246-A58E-21C99753B254}" dt="2026-01-08T14:16:11.148" v="973" actId="700"/>
          <ac:spMkLst>
            <pc:docMk/>
            <pc:sldMk cId="2213468567" sldId="281"/>
            <ac:spMk id="73" creationId="{44105E77-3D53-6328-1DF2-AD0F4BD3D5C6}"/>
          </ac:spMkLst>
        </pc:spChg>
        <pc:spChg chg="add mod ord">
          <ac:chgData name="Søren Rasmussen" userId="cc182c32-c2a5-41de-90b0-2c2c9e874a5b" providerId="ADAL" clId="{4DE44789-559D-4246-A58E-21C99753B254}" dt="2026-01-08T14:16:11.148" v="973" actId="700"/>
          <ac:spMkLst>
            <pc:docMk/>
            <pc:sldMk cId="2213468567" sldId="281"/>
            <ac:spMk id="74" creationId="{4E8A1B92-EAC2-6EB9-CBDB-B4C234D50F08}"/>
          </ac:spMkLst>
        </pc:spChg>
        <pc:spChg chg="add mod ord">
          <ac:chgData name="Søren Rasmussen" userId="cc182c32-c2a5-41de-90b0-2c2c9e874a5b" providerId="ADAL" clId="{4DE44789-559D-4246-A58E-21C99753B254}" dt="2026-01-08T14:16:11.148" v="973" actId="700"/>
          <ac:spMkLst>
            <pc:docMk/>
            <pc:sldMk cId="2213468567" sldId="281"/>
            <ac:spMk id="80" creationId="{638F986F-CC9C-C8CD-3835-7A106F8422DA}"/>
          </ac:spMkLst>
        </pc:spChg>
        <pc:spChg chg="add mod ord">
          <ac:chgData name="Søren Rasmussen" userId="cc182c32-c2a5-41de-90b0-2c2c9e874a5b" providerId="ADAL" clId="{4DE44789-559D-4246-A58E-21C99753B254}" dt="2026-01-08T14:16:11.148" v="973" actId="700"/>
          <ac:spMkLst>
            <pc:docMk/>
            <pc:sldMk cId="2213468567" sldId="281"/>
            <ac:spMk id="91" creationId="{0BA2B6D5-3844-E366-26E3-D4D4386145D8}"/>
          </ac:spMkLst>
        </pc:spChg>
      </pc:sldChg>
      <pc:sldChg chg="addSp delSp modSp mod chgLayout">
        <pc:chgData name="Søren Rasmussen" userId="cc182c32-c2a5-41de-90b0-2c2c9e874a5b" providerId="ADAL" clId="{4DE44789-559D-4246-A58E-21C99753B254}" dt="2026-01-08T14:16:04.699" v="972" actId="700"/>
        <pc:sldMkLst>
          <pc:docMk/>
          <pc:sldMk cId="734123842" sldId="282"/>
        </pc:sldMkLst>
        <pc:spChg chg="del">
          <ac:chgData name="Søren Rasmussen" userId="cc182c32-c2a5-41de-90b0-2c2c9e874a5b" providerId="ADAL" clId="{4DE44789-559D-4246-A58E-21C99753B254}" dt="2026-01-08T14:16:04.699" v="972" actId="700"/>
          <ac:spMkLst>
            <pc:docMk/>
            <pc:sldMk cId="734123842" sldId="282"/>
            <ac:spMk id="7" creationId="{D478DD91-7A64-BB53-F438-F37599DE9B5F}"/>
          </ac:spMkLst>
        </pc:spChg>
        <pc:spChg chg="del">
          <ac:chgData name="Søren Rasmussen" userId="cc182c32-c2a5-41de-90b0-2c2c9e874a5b" providerId="ADAL" clId="{4DE44789-559D-4246-A58E-21C99753B254}" dt="2026-01-08T14:16:04.699" v="972" actId="700"/>
          <ac:spMkLst>
            <pc:docMk/>
            <pc:sldMk cId="734123842" sldId="282"/>
            <ac:spMk id="8" creationId="{5A89B164-DB64-6334-BF41-55AE4206802C}"/>
          </ac:spMkLst>
        </pc:spChg>
        <pc:spChg chg="del">
          <ac:chgData name="Søren Rasmussen" userId="cc182c32-c2a5-41de-90b0-2c2c9e874a5b" providerId="ADAL" clId="{4DE44789-559D-4246-A58E-21C99753B254}" dt="2026-01-08T14:16:04.699" v="972" actId="700"/>
          <ac:spMkLst>
            <pc:docMk/>
            <pc:sldMk cId="734123842" sldId="282"/>
            <ac:spMk id="9" creationId="{2F8EB129-45E5-AB11-CE0B-4E697FEB2A20}"/>
          </ac:spMkLst>
        </pc:spChg>
        <pc:spChg chg="del">
          <ac:chgData name="Søren Rasmussen" userId="cc182c32-c2a5-41de-90b0-2c2c9e874a5b" providerId="ADAL" clId="{4DE44789-559D-4246-A58E-21C99753B254}" dt="2026-01-08T14:16:04.699" v="972" actId="700"/>
          <ac:spMkLst>
            <pc:docMk/>
            <pc:sldMk cId="734123842" sldId="282"/>
            <ac:spMk id="11" creationId="{8DAEA3EB-E04D-E2A9-0E80-7F65BFC59317}"/>
          </ac:spMkLst>
        </pc:spChg>
        <pc:spChg chg="del">
          <ac:chgData name="Søren Rasmussen" userId="cc182c32-c2a5-41de-90b0-2c2c9e874a5b" providerId="ADAL" clId="{4DE44789-559D-4246-A58E-21C99753B254}" dt="2026-01-08T14:16:04.699" v="972" actId="700"/>
          <ac:spMkLst>
            <pc:docMk/>
            <pc:sldMk cId="734123842" sldId="282"/>
            <ac:spMk id="24" creationId="{65B51B4F-47C0-5422-1F95-9ECD29F78BDC}"/>
          </ac:spMkLst>
        </pc:spChg>
        <pc:spChg chg="add mod ord">
          <ac:chgData name="Søren Rasmussen" userId="cc182c32-c2a5-41de-90b0-2c2c9e874a5b" providerId="ADAL" clId="{4DE44789-559D-4246-A58E-21C99753B254}" dt="2026-01-08T14:16:04.699" v="972" actId="700"/>
          <ac:spMkLst>
            <pc:docMk/>
            <pc:sldMk cId="734123842" sldId="282"/>
            <ac:spMk id="32" creationId="{1C533620-CDF2-74C8-B125-1E9075B74BF9}"/>
          </ac:spMkLst>
        </pc:spChg>
        <pc:spChg chg="add mod ord">
          <ac:chgData name="Søren Rasmussen" userId="cc182c32-c2a5-41de-90b0-2c2c9e874a5b" providerId="ADAL" clId="{4DE44789-559D-4246-A58E-21C99753B254}" dt="2026-01-08T14:16:04.699" v="972" actId="700"/>
          <ac:spMkLst>
            <pc:docMk/>
            <pc:sldMk cId="734123842" sldId="282"/>
            <ac:spMk id="35" creationId="{B9C5D7C9-30AD-F89E-943B-BC16138EF9BF}"/>
          </ac:spMkLst>
        </pc:spChg>
        <pc:spChg chg="add mod ord">
          <ac:chgData name="Søren Rasmussen" userId="cc182c32-c2a5-41de-90b0-2c2c9e874a5b" providerId="ADAL" clId="{4DE44789-559D-4246-A58E-21C99753B254}" dt="2026-01-08T14:16:04.699" v="972" actId="700"/>
          <ac:spMkLst>
            <pc:docMk/>
            <pc:sldMk cId="734123842" sldId="282"/>
            <ac:spMk id="47" creationId="{F91DEF9F-F618-DAA2-CE43-C3907B111EB1}"/>
          </ac:spMkLst>
        </pc:spChg>
        <pc:spChg chg="add mod ord">
          <ac:chgData name="Søren Rasmussen" userId="cc182c32-c2a5-41de-90b0-2c2c9e874a5b" providerId="ADAL" clId="{4DE44789-559D-4246-A58E-21C99753B254}" dt="2026-01-08T14:16:04.699" v="972" actId="700"/>
          <ac:spMkLst>
            <pc:docMk/>
            <pc:sldMk cId="734123842" sldId="282"/>
            <ac:spMk id="53" creationId="{9F15A650-3A41-09E0-94B0-539B96347031}"/>
          </ac:spMkLst>
        </pc:spChg>
        <pc:spChg chg="add mod ord">
          <ac:chgData name="Søren Rasmussen" userId="cc182c32-c2a5-41de-90b0-2c2c9e874a5b" providerId="ADAL" clId="{4DE44789-559D-4246-A58E-21C99753B254}" dt="2026-01-08T14:16:04.699" v="972" actId="700"/>
          <ac:spMkLst>
            <pc:docMk/>
            <pc:sldMk cId="734123842" sldId="282"/>
            <ac:spMk id="54" creationId="{4C08B640-F988-E81E-D588-CBDE210C95D6}"/>
          </ac:spMkLst>
        </pc:spChg>
      </pc:sldChg>
      <pc:sldChg chg="addSp delSp modSp mod chgLayout">
        <pc:chgData name="Søren Rasmussen" userId="cc182c32-c2a5-41de-90b0-2c2c9e874a5b" providerId="ADAL" clId="{4DE44789-559D-4246-A58E-21C99753B254}" dt="2026-01-09T08:59:50.962" v="1554" actId="700"/>
        <pc:sldMkLst>
          <pc:docMk/>
          <pc:sldMk cId="1542511982" sldId="285"/>
        </pc:sldMkLst>
        <pc:spChg chg="del">
          <ac:chgData name="Søren Rasmussen" userId="cc182c32-c2a5-41de-90b0-2c2c9e874a5b" providerId="ADAL" clId="{4DE44789-559D-4246-A58E-21C99753B254}" dt="2026-01-08T14:15:44.804" v="971" actId="700"/>
          <ac:spMkLst>
            <pc:docMk/>
            <pc:sldMk cId="1542511982" sldId="285"/>
            <ac:spMk id="3" creationId="{AFBDBDEA-EF0F-1813-67D2-B9C8818C3CF5}"/>
          </ac:spMkLst>
        </pc:spChg>
        <pc:spChg chg="del">
          <ac:chgData name="Søren Rasmussen" userId="cc182c32-c2a5-41de-90b0-2c2c9e874a5b" providerId="ADAL" clId="{4DE44789-559D-4246-A58E-21C99753B254}" dt="2026-01-08T14:15:44.804" v="971" actId="700"/>
          <ac:spMkLst>
            <pc:docMk/>
            <pc:sldMk cId="1542511982" sldId="285"/>
            <ac:spMk id="10" creationId="{9BAF1C5F-1E86-86B8-3FBC-98C62B1B7230}"/>
          </ac:spMkLst>
        </pc:spChg>
        <pc:spChg chg="del mod">
          <ac:chgData name="Søren Rasmussen" userId="cc182c32-c2a5-41de-90b0-2c2c9e874a5b" providerId="ADAL" clId="{4DE44789-559D-4246-A58E-21C99753B254}" dt="2026-01-08T14:15:44.804" v="971" actId="700"/>
          <ac:spMkLst>
            <pc:docMk/>
            <pc:sldMk cId="1542511982" sldId="285"/>
            <ac:spMk id="12" creationId="{01AD4DF9-20E1-5521-5219-4CE9A851BD26}"/>
          </ac:spMkLst>
        </pc:spChg>
        <pc:spChg chg="del mod">
          <ac:chgData name="Søren Rasmussen" userId="cc182c32-c2a5-41de-90b0-2c2c9e874a5b" providerId="ADAL" clId="{4DE44789-559D-4246-A58E-21C99753B254}" dt="2026-01-08T14:15:44.804" v="971" actId="700"/>
          <ac:spMkLst>
            <pc:docMk/>
            <pc:sldMk cId="1542511982" sldId="285"/>
            <ac:spMk id="16" creationId="{76DFDB39-E2B9-77C2-EBCE-1DF4BC3D4292}"/>
          </ac:spMkLst>
        </pc:spChg>
        <pc:spChg chg="add mod ord">
          <ac:chgData name="Søren Rasmussen" userId="cc182c32-c2a5-41de-90b0-2c2c9e874a5b" providerId="ADAL" clId="{4DE44789-559D-4246-A58E-21C99753B254}" dt="2026-01-09T08:59:50.962" v="1554" actId="700"/>
          <ac:spMkLst>
            <pc:docMk/>
            <pc:sldMk cId="1542511982" sldId="285"/>
            <ac:spMk id="16" creationId="{8181BF1E-5C07-47F7-DC27-33FA37467C3E}"/>
          </ac:spMkLst>
        </pc:spChg>
        <pc:spChg chg="mod">
          <ac:chgData name="Søren Rasmussen" userId="cc182c32-c2a5-41de-90b0-2c2c9e874a5b" providerId="ADAL" clId="{4DE44789-559D-4246-A58E-21C99753B254}" dt="2026-01-08T12:39:01.728" v="81" actId="27636"/>
          <ac:spMkLst>
            <pc:docMk/>
            <pc:sldMk cId="1542511982" sldId="285"/>
            <ac:spMk id="19" creationId="{25C04495-6411-DF6B-76A5-654C10FB51F7}"/>
          </ac:spMkLst>
        </pc:spChg>
        <pc:spChg chg="add mod ord">
          <ac:chgData name="Søren Rasmussen" userId="cc182c32-c2a5-41de-90b0-2c2c9e874a5b" providerId="ADAL" clId="{4DE44789-559D-4246-A58E-21C99753B254}" dt="2026-01-09T08:59:50.962" v="1554" actId="700"/>
          <ac:spMkLst>
            <pc:docMk/>
            <pc:sldMk cId="1542511982" sldId="285"/>
            <ac:spMk id="26" creationId="{CC1E023E-1AB6-D3DB-FFCC-6202FA551824}"/>
          </ac:spMkLst>
        </pc:spChg>
        <pc:spChg chg="del mod">
          <ac:chgData name="Søren Rasmussen" userId="cc182c32-c2a5-41de-90b0-2c2c9e874a5b" providerId="ADAL" clId="{4DE44789-559D-4246-A58E-21C99753B254}" dt="2026-01-08T14:15:44.804" v="971" actId="700"/>
          <ac:spMkLst>
            <pc:docMk/>
            <pc:sldMk cId="1542511982" sldId="285"/>
            <ac:spMk id="29" creationId="{F9E7C642-881B-05C2-14D6-6FA84C04FE0D}"/>
          </ac:spMkLst>
        </pc:spChg>
        <pc:spChg chg="add mod ord">
          <ac:chgData name="Søren Rasmussen" userId="cc182c32-c2a5-41de-90b0-2c2c9e874a5b" providerId="ADAL" clId="{4DE44789-559D-4246-A58E-21C99753B254}" dt="2026-01-09T08:59:50.962" v="1554" actId="700"/>
          <ac:spMkLst>
            <pc:docMk/>
            <pc:sldMk cId="1542511982" sldId="285"/>
            <ac:spMk id="31" creationId="{6F086D69-B99F-0668-77A9-C641EF978DBD}"/>
          </ac:spMkLst>
        </pc:spChg>
        <pc:spChg chg="mod">
          <ac:chgData name="Søren Rasmussen" userId="cc182c32-c2a5-41de-90b0-2c2c9e874a5b" providerId="ADAL" clId="{4DE44789-559D-4246-A58E-21C99753B254}" dt="2026-01-08T12:39:01.724" v="79" actId="27636"/>
          <ac:spMkLst>
            <pc:docMk/>
            <pc:sldMk cId="1542511982" sldId="285"/>
            <ac:spMk id="33" creationId="{9445D08F-8D97-48D0-1C41-4FCD1C704BC2}"/>
          </ac:spMkLst>
        </pc:spChg>
        <pc:spChg chg="add mod ord">
          <ac:chgData name="Søren Rasmussen" userId="cc182c32-c2a5-41de-90b0-2c2c9e874a5b" providerId="ADAL" clId="{4DE44789-559D-4246-A58E-21C99753B254}" dt="2026-01-09T08:59:50.962" v="1554" actId="700"/>
          <ac:spMkLst>
            <pc:docMk/>
            <pc:sldMk cId="1542511982" sldId="285"/>
            <ac:spMk id="35" creationId="{1AD9F9EC-5348-71F0-90E7-E06925C82F34}"/>
          </ac:spMkLst>
        </pc:spChg>
        <pc:spChg chg="mod">
          <ac:chgData name="Søren Rasmussen" userId="cc182c32-c2a5-41de-90b0-2c2c9e874a5b" providerId="ADAL" clId="{4DE44789-559D-4246-A58E-21C99753B254}" dt="2026-01-08T12:39:01.723" v="78" actId="27636"/>
          <ac:spMkLst>
            <pc:docMk/>
            <pc:sldMk cId="1542511982" sldId="285"/>
            <ac:spMk id="36" creationId="{7D1C0931-1067-32DC-4513-E6288C859711}"/>
          </ac:spMkLst>
        </pc:spChg>
        <pc:spChg chg="mod">
          <ac:chgData name="Søren Rasmussen" userId="cc182c32-c2a5-41de-90b0-2c2c9e874a5b" providerId="ADAL" clId="{4DE44789-559D-4246-A58E-21C99753B254}" dt="2026-01-08T12:39:01.726" v="80" actId="27636"/>
          <ac:spMkLst>
            <pc:docMk/>
            <pc:sldMk cId="1542511982" sldId="285"/>
            <ac:spMk id="41" creationId="{FF2EA617-C645-7E48-2DCE-305080223CD2}"/>
          </ac:spMkLst>
        </pc:spChg>
        <pc:spChg chg="del">
          <ac:chgData name="Søren Rasmussen" userId="cc182c32-c2a5-41de-90b0-2c2c9e874a5b" providerId="ADAL" clId="{4DE44789-559D-4246-A58E-21C99753B254}" dt="2026-01-08T14:15:44.804" v="971" actId="700"/>
          <ac:spMkLst>
            <pc:docMk/>
            <pc:sldMk cId="1542511982" sldId="285"/>
            <ac:spMk id="44" creationId="{1019CBB1-6C15-63F4-3DEA-536EF3BAFD31}"/>
          </ac:spMkLst>
        </pc:spChg>
        <pc:spChg chg="mod">
          <ac:chgData name="Søren Rasmussen" userId="cc182c32-c2a5-41de-90b0-2c2c9e874a5b" providerId="ADAL" clId="{4DE44789-559D-4246-A58E-21C99753B254}" dt="2026-01-08T12:39:06.958" v="85" actId="27636"/>
          <ac:spMkLst>
            <pc:docMk/>
            <pc:sldMk cId="1542511982" sldId="285"/>
            <ac:spMk id="45" creationId="{64CBDC79-02BB-817A-D9C8-9DC8A7D77968}"/>
          </ac:spMkLst>
        </pc:spChg>
        <pc:spChg chg="mod">
          <ac:chgData name="Søren Rasmussen" userId="cc182c32-c2a5-41de-90b0-2c2c9e874a5b" providerId="ADAL" clId="{4DE44789-559D-4246-A58E-21C99753B254}" dt="2026-01-09T08:52:06.194" v="1484" actId="27636"/>
          <ac:spMkLst>
            <pc:docMk/>
            <pc:sldMk cId="1542511982" sldId="285"/>
            <ac:spMk id="59" creationId="{D7D3F3EB-79F1-B037-4B3E-31A7C14E37FE}"/>
          </ac:spMkLst>
        </pc:spChg>
        <pc:spChg chg="add mod ord">
          <ac:chgData name="Søren Rasmussen" userId="cc182c32-c2a5-41de-90b0-2c2c9e874a5b" providerId="ADAL" clId="{4DE44789-559D-4246-A58E-21C99753B254}" dt="2026-01-09T08:52:06.202" v="1487" actId="27636"/>
          <ac:spMkLst>
            <pc:docMk/>
            <pc:sldMk cId="1542511982" sldId="285"/>
            <ac:spMk id="60" creationId="{E38A5DE4-F00E-FB7E-D07F-E0FC2C0ACE04}"/>
          </ac:spMkLst>
        </pc:spChg>
        <pc:spChg chg="del mod">
          <ac:chgData name="Søren Rasmussen" userId="cc182c32-c2a5-41de-90b0-2c2c9e874a5b" providerId="ADAL" clId="{4DE44789-559D-4246-A58E-21C99753B254}" dt="2026-01-09T08:59:50.962" v="1554" actId="700"/>
          <ac:spMkLst>
            <pc:docMk/>
            <pc:sldMk cId="1542511982" sldId="285"/>
            <ac:spMk id="66" creationId="{4A29F5ED-6889-7703-6821-04BA64C705B7}"/>
          </ac:spMkLst>
        </pc:spChg>
        <pc:spChg chg="add mod ord">
          <ac:chgData name="Søren Rasmussen" userId="cc182c32-c2a5-41de-90b0-2c2c9e874a5b" providerId="ADAL" clId="{4DE44789-559D-4246-A58E-21C99753B254}" dt="2026-01-08T14:15:44.804" v="971" actId="700"/>
          <ac:spMkLst>
            <pc:docMk/>
            <pc:sldMk cId="1542511982" sldId="285"/>
            <ac:spMk id="73" creationId="{FDC7123F-A67D-3EFA-3F2D-B7F189DD5A8D}"/>
          </ac:spMkLst>
        </pc:spChg>
        <pc:spChg chg="del">
          <ac:chgData name="Søren Rasmussen" userId="cc182c32-c2a5-41de-90b0-2c2c9e874a5b" providerId="ADAL" clId="{4DE44789-559D-4246-A58E-21C99753B254}" dt="2026-01-09T08:59:50.962" v="1554" actId="700"/>
          <ac:spMkLst>
            <pc:docMk/>
            <pc:sldMk cId="1542511982" sldId="285"/>
            <ac:spMk id="76" creationId="{E8457136-9EBB-EA03-0D79-B246E5E8A67F}"/>
          </ac:spMkLst>
        </pc:spChg>
        <pc:spChg chg="add mod ord">
          <ac:chgData name="Søren Rasmussen" userId="cc182c32-c2a5-41de-90b0-2c2c9e874a5b" providerId="ADAL" clId="{4DE44789-559D-4246-A58E-21C99753B254}" dt="2026-01-08T14:15:44.804" v="971" actId="700"/>
          <ac:spMkLst>
            <pc:docMk/>
            <pc:sldMk cId="1542511982" sldId="285"/>
            <ac:spMk id="78" creationId="{E4914FBD-1311-BA9D-FA5D-906385EC49F5}"/>
          </ac:spMkLst>
        </pc:spChg>
        <pc:spChg chg="del">
          <ac:chgData name="Søren Rasmussen" userId="cc182c32-c2a5-41de-90b0-2c2c9e874a5b" providerId="ADAL" clId="{4DE44789-559D-4246-A58E-21C99753B254}" dt="2026-01-09T08:59:50.962" v="1554" actId="700"/>
          <ac:spMkLst>
            <pc:docMk/>
            <pc:sldMk cId="1542511982" sldId="285"/>
            <ac:spMk id="83" creationId="{30C1B5F4-FAA9-E648-2E77-533634BACD35}"/>
          </ac:spMkLst>
        </pc:spChg>
        <pc:spChg chg="mod">
          <ac:chgData name="Søren Rasmussen" userId="cc182c32-c2a5-41de-90b0-2c2c9e874a5b" providerId="ADAL" clId="{4DE44789-559D-4246-A58E-21C99753B254}" dt="2026-01-09T08:52:11.863" v="1490" actId="27636"/>
          <ac:spMkLst>
            <pc:docMk/>
            <pc:sldMk cId="1542511982" sldId="285"/>
            <ac:spMk id="86" creationId="{C507D766-0B43-FA88-8C47-B70A74E3DF72}"/>
          </ac:spMkLst>
        </pc:spChg>
        <pc:spChg chg="add mod ord">
          <ac:chgData name="Søren Rasmussen" userId="cc182c32-c2a5-41de-90b0-2c2c9e874a5b" providerId="ADAL" clId="{4DE44789-559D-4246-A58E-21C99753B254}" dt="2026-01-08T14:15:44.804" v="971" actId="700"/>
          <ac:spMkLst>
            <pc:docMk/>
            <pc:sldMk cId="1542511982" sldId="285"/>
            <ac:spMk id="87" creationId="{78DA5599-8D4E-972C-E43B-B6CFD81D1865}"/>
          </ac:spMkLst>
        </pc:spChg>
        <pc:spChg chg="del">
          <ac:chgData name="Søren Rasmussen" userId="cc182c32-c2a5-41de-90b0-2c2c9e874a5b" providerId="ADAL" clId="{4DE44789-559D-4246-A58E-21C99753B254}" dt="2026-01-09T08:59:50.962" v="1554" actId="700"/>
          <ac:spMkLst>
            <pc:docMk/>
            <pc:sldMk cId="1542511982" sldId="285"/>
            <ac:spMk id="91" creationId="{FEA2BAA6-9EBE-C75F-FCBB-6DF6D30F29AF}"/>
          </ac:spMkLst>
        </pc:spChg>
        <pc:spChg chg="del">
          <ac:chgData name="Søren Rasmussen" userId="cc182c32-c2a5-41de-90b0-2c2c9e874a5b" providerId="ADAL" clId="{4DE44789-559D-4246-A58E-21C99753B254}" dt="2026-01-09T08:59:50.962" v="1554" actId="700"/>
          <ac:spMkLst>
            <pc:docMk/>
            <pc:sldMk cId="1542511982" sldId="285"/>
            <ac:spMk id="93" creationId="{57344E75-F8C2-4737-2550-0C2911E1B6DE}"/>
          </ac:spMkLst>
        </pc:spChg>
        <pc:spChg chg="mod">
          <ac:chgData name="Søren Rasmussen" userId="cc182c32-c2a5-41de-90b0-2c2c9e874a5b" providerId="ADAL" clId="{4DE44789-559D-4246-A58E-21C99753B254}" dt="2026-01-09T08:52:06.202" v="1486" actId="27636"/>
          <ac:spMkLst>
            <pc:docMk/>
            <pc:sldMk cId="1542511982" sldId="285"/>
            <ac:spMk id="101" creationId="{E403FF34-212F-6D4D-D289-4D27EA74868D}"/>
          </ac:spMkLst>
        </pc:spChg>
        <pc:spChg chg="mod">
          <ac:chgData name="Søren Rasmussen" userId="cc182c32-c2a5-41de-90b0-2c2c9e874a5b" providerId="ADAL" clId="{4DE44789-559D-4246-A58E-21C99753B254}" dt="2026-01-09T08:52:35.094" v="1501" actId="27636"/>
          <ac:spMkLst>
            <pc:docMk/>
            <pc:sldMk cId="1542511982" sldId="285"/>
            <ac:spMk id="102" creationId="{4AD50FB8-F6AB-459C-11B6-83110F21797C}"/>
          </ac:spMkLst>
        </pc:spChg>
        <pc:spChg chg="add mod ord">
          <ac:chgData name="Søren Rasmussen" userId="cc182c32-c2a5-41de-90b0-2c2c9e874a5b" providerId="ADAL" clId="{4DE44789-559D-4246-A58E-21C99753B254}" dt="2026-01-09T08:59:50.962" v="1554" actId="700"/>
          <ac:spMkLst>
            <pc:docMk/>
            <pc:sldMk cId="1542511982" sldId="285"/>
            <ac:spMk id="118" creationId="{A33185E7-7ECB-3C97-E770-5C13928354E1}"/>
          </ac:spMkLst>
        </pc:spChg>
      </pc:sldChg>
      <pc:sldMasterChg chg="modSldLayout">
        <pc:chgData name="Søren Rasmussen" userId="cc182c32-c2a5-41de-90b0-2c2c9e874a5b" providerId="ADAL" clId="{4DE44789-559D-4246-A58E-21C99753B254}" dt="2026-01-09T11:07:43.129" v="1556" actId="2165"/>
        <pc:sldMasterMkLst>
          <pc:docMk/>
          <pc:sldMasterMk cId="3158847159" sldId="2147483648"/>
        </pc:sldMasterMkLst>
        <pc:sldLayoutChg chg="modSp mod">
          <pc:chgData name="Søren Rasmussen" userId="cc182c32-c2a5-41de-90b0-2c2c9e874a5b" providerId="ADAL" clId="{4DE44789-559D-4246-A58E-21C99753B254}" dt="2026-01-08T14:27:57.720" v="1076" actId="20577"/>
          <pc:sldLayoutMkLst>
            <pc:docMk/>
            <pc:sldMasterMk cId="3158847159" sldId="2147483648"/>
            <pc:sldLayoutMk cId="1981503850" sldId="2147483649"/>
          </pc:sldLayoutMkLst>
          <pc:graphicFrameChg chg="modGraphic">
            <ac:chgData name="Søren Rasmussen" userId="cc182c32-c2a5-41de-90b0-2c2c9e874a5b" providerId="ADAL" clId="{4DE44789-559D-4246-A58E-21C99753B254}" dt="2026-01-08T14:27:57.720" v="1076" actId="20577"/>
            <ac:graphicFrameMkLst>
              <pc:docMk/>
              <pc:sldMasterMk cId="3158847159" sldId="2147483648"/>
              <pc:sldLayoutMk cId="1981503850" sldId="2147483649"/>
              <ac:graphicFrameMk id="5" creationId="{CEB33CBF-D092-72F3-791F-5801ABF96E3A}"/>
            </ac:graphicFrameMkLst>
          </pc:graphicFrameChg>
        </pc:sldLayoutChg>
        <pc:sldLayoutChg chg="modSp mod">
          <pc:chgData name="Søren Rasmussen" userId="cc182c32-c2a5-41de-90b0-2c2c9e874a5b" providerId="ADAL" clId="{4DE44789-559D-4246-A58E-21C99753B254}" dt="2026-01-09T08:46:24.667" v="1388" actId="20577"/>
          <pc:sldLayoutMkLst>
            <pc:docMk/>
            <pc:sldMasterMk cId="3158847159" sldId="2147483648"/>
            <pc:sldLayoutMk cId="3157262803" sldId="2147483650"/>
          </pc:sldLayoutMkLst>
          <pc:spChg chg="mod">
            <ac:chgData name="Søren Rasmussen" userId="cc182c32-c2a5-41de-90b0-2c2c9e874a5b" providerId="ADAL" clId="{4DE44789-559D-4246-A58E-21C99753B254}" dt="2026-01-09T08:46:24.667" v="1388" actId="20577"/>
            <ac:spMkLst>
              <pc:docMk/>
              <pc:sldMasterMk cId="3158847159" sldId="2147483648"/>
              <pc:sldLayoutMk cId="3157262803" sldId="2147483650"/>
              <ac:spMk id="20" creationId="{C5D272A4-E687-E217-18FC-7E90283285D0}"/>
            </ac:spMkLst>
          </pc:spChg>
        </pc:sldLayoutChg>
        <pc:sldLayoutChg chg="addSp delSp modSp mod">
          <pc:chgData name="Søren Rasmussen" userId="cc182c32-c2a5-41de-90b0-2c2c9e874a5b" providerId="ADAL" clId="{4DE44789-559D-4246-A58E-21C99753B254}" dt="2026-01-09T08:59:38.477" v="1553" actId="14100"/>
          <pc:sldLayoutMkLst>
            <pc:docMk/>
            <pc:sldMasterMk cId="3158847159" sldId="2147483648"/>
            <pc:sldLayoutMk cId="2043471233" sldId="2147483676"/>
          </pc:sldLayoutMkLst>
          <pc:spChg chg="mod">
            <ac:chgData name="Søren Rasmussen" userId="cc182c32-c2a5-41de-90b0-2c2c9e874a5b" providerId="ADAL" clId="{4DE44789-559D-4246-A58E-21C99753B254}" dt="2026-01-09T08:51:26.744" v="1471" actId="1076"/>
            <ac:spMkLst>
              <pc:docMk/>
              <pc:sldMasterMk cId="3158847159" sldId="2147483648"/>
              <pc:sldLayoutMk cId="2043471233" sldId="2147483676"/>
              <ac:spMk id="4" creationId="{72668FD5-CE04-F674-8178-CBBB2BABA05E}"/>
            </ac:spMkLst>
          </pc:spChg>
          <pc:spChg chg="mod">
            <ac:chgData name="Søren Rasmussen" userId="cc182c32-c2a5-41de-90b0-2c2c9e874a5b" providerId="ADAL" clId="{4DE44789-559D-4246-A58E-21C99753B254}" dt="2026-01-09T08:51:32.072" v="1473" actId="1076"/>
            <ac:spMkLst>
              <pc:docMk/>
              <pc:sldMasterMk cId="3158847159" sldId="2147483648"/>
              <pc:sldLayoutMk cId="2043471233" sldId="2147483676"/>
              <ac:spMk id="5" creationId="{B4FBA3D7-A4C1-ABEC-F31C-2D7338C09F7E}"/>
            </ac:spMkLst>
          </pc:spChg>
          <pc:spChg chg="mod">
            <ac:chgData name="Søren Rasmussen" userId="cc182c32-c2a5-41de-90b0-2c2c9e874a5b" providerId="ADAL" clId="{4DE44789-559D-4246-A58E-21C99753B254}" dt="2026-01-09T08:51:28.911" v="1472" actId="1076"/>
            <ac:spMkLst>
              <pc:docMk/>
              <pc:sldMasterMk cId="3158847159" sldId="2147483648"/>
              <pc:sldLayoutMk cId="2043471233" sldId="2147483676"/>
              <ac:spMk id="6" creationId="{ED2B39A6-7D00-F6AA-CD93-B0208F7F1A40}"/>
            </ac:spMkLst>
          </pc:spChg>
          <pc:spChg chg="del mod">
            <ac:chgData name="Søren Rasmussen" userId="cc182c32-c2a5-41de-90b0-2c2c9e874a5b" providerId="ADAL" clId="{4DE44789-559D-4246-A58E-21C99753B254}" dt="2026-01-09T08:52:02.020" v="1479" actId="478"/>
            <ac:spMkLst>
              <pc:docMk/>
              <pc:sldMasterMk cId="3158847159" sldId="2147483648"/>
              <pc:sldLayoutMk cId="2043471233" sldId="2147483676"/>
              <ac:spMk id="7" creationId="{C44F5190-81C7-B829-A992-E1F6051AF1DB}"/>
            </ac:spMkLst>
          </pc:spChg>
          <pc:spChg chg="mod">
            <ac:chgData name="Søren Rasmussen" userId="cc182c32-c2a5-41de-90b0-2c2c9e874a5b" providerId="ADAL" clId="{4DE44789-559D-4246-A58E-21C99753B254}" dt="2026-01-09T08:49:44.520" v="1437" actId="1076"/>
            <ac:spMkLst>
              <pc:docMk/>
              <pc:sldMasterMk cId="3158847159" sldId="2147483648"/>
              <pc:sldLayoutMk cId="2043471233" sldId="2147483676"/>
              <ac:spMk id="8" creationId="{4E2E7CD4-6924-7030-9382-E943AB0D6E73}"/>
            </ac:spMkLst>
          </pc:spChg>
          <pc:spChg chg="del">
            <ac:chgData name="Søren Rasmussen" userId="cc182c32-c2a5-41de-90b0-2c2c9e874a5b" providerId="ADAL" clId="{4DE44789-559D-4246-A58E-21C99753B254}" dt="2026-01-08T12:38:54.918" v="71" actId="478"/>
            <ac:spMkLst>
              <pc:docMk/>
              <pc:sldMasterMk cId="3158847159" sldId="2147483648"/>
              <pc:sldLayoutMk cId="2043471233" sldId="2147483676"/>
              <ac:spMk id="9" creationId="{5B82F707-95B7-B365-762E-7930938B6912}"/>
            </ac:spMkLst>
          </pc:spChg>
          <pc:spChg chg="add mod">
            <ac:chgData name="Søren Rasmussen" userId="cc182c32-c2a5-41de-90b0-2c2c9e874a5b" providerId="ADAL" clId="{4DE44789-559D-4246-A58E-21C99753B254}" dt="2026-01-09T08:49:48.889" v="1439" actId="1076"/>
            <ac:spMkLst>
              <pc:docMk/>
              <pc:sldMasterMk cId="3158847159" sldId="2147483648"/>
              <pc:sldLayoutMk cId="2043471233" sldId="2147483676"/>
              <ac:spMk id="10" creationId="{9C589463-3A5F-4B4C-9FC8-35AA9D228165}"/>
            </ac:spMkLst>
          </pc:spChg>
          <pc:spChg chg="mod">
            <ac:chgData name="Søren Rasmussen" userId="cc182c32-c2a5-41de-90b0-2c2c9e874a5b" providerId="ADAL" clId="{4DE44789-559D-4246-A58E-21C99753B254}" dt="2026-01-09T08:50:16.876" v="1448" actId="1076"/>
            <ac:spMkLst>
              <pc:docMk/>
              <pc:sldMasterMk cId="3158847159" sldId="2147483648"/>
              <pc:sldLayoutMk cId="2043471233" sldId="2147483676"/>
              <ac:spMk id="11" creationId="{9C4F0D7A-6104-9824-88CA-12670D406C12}"/>
            </ac:spMkLst>
          </pc:spChg>
          <pc:spChg chg="mod">
            <ac:chgData name="Søren Rasmussen" userId="cc182c32-c2a5-41de-90b0-2c2c9e874a5b" providerId="ADAL" clId="{4DE44789-559D-4246-A58E-21C99753B254}" dt="2026-01-09T08:50:13.994" v="1447" actId="1076"/>
            <ac:spMkLst>
              <pc:docMk/>
              <pc:sldMasterMk cId="3158847159" sldId="2147483648"/>
              <pc:sldLayoutMk cId="2043471233" sldId="2147483676"/>
              <ac:spMk id="13" creationId="{6E03E3CA-1B80-045B-DC76-2AC7F9EAB1EE}"/>
            </ac:spMkLst>
          </pc:spChg>
          <pc:spChg chg="mod">
            <ac:chgData name="Søren Rasmussen" userId="cc182c32-c2a5-41de-90b0-2c2c9e874a5b" providerId="ADAL" clId="{4DE44789-559D-4246-A58E-21C99753B254}" dt="2026-01-09T08:50:56.349" v="1460" actId="1076"/>
            <ac:spMkLst>
              <pc:docMk/>
              <pc:sldMasterMk cId="3158847159" sldId="2147483648"/>
              <pc:sldLayoutMk cId="2043471233" sldId="2147483676"/>
              <ac:spMk id="14" creationId="{1098D5CB-6274-C665-BCA5-83D1CF634EE4}"/>
            </ac:spMkLst>
          </pc:spChg>
          <pc:spChg chg="mod">
            <ac:chgData name="Søren Rasmussen" userId="cc182c32-c2a5-41de-90b0-2c2c9e874a5b" providerId="ADAL" clId="{4DE44789-559D-4246-A58E-21C99753B254}" dt="2026-01-09T08:49:46.861" v="1438" actId="1076"/>
            <ac:spMkLst>
              <pc:docMk/>
              <pc:sldMasterMk cId="3158847159" sldId="2147483648"/>
              <pc:sldLayoutMk cId="2043471233" sldId="2147483676"/>
              <ac:spMk id="15" creationId="{9F4BAB14-A7A7-A346-284A-7D16149DA7F6}"/>
            </ac:spMkLst>
          </pc:spChg>
          <pc:spChg chg="del mod">
            <ac:chgData name="Søren Rasmussen" userId="cc182c32-c2a5-41de-90b0-2c2c9e874a5b" providerId="ADAL" clId="{4DE44789-559D-4246-A58E-21C99753B254}" dt="2026-01-09T08:52:03.061" v="1480" actId="478"/>
            <ac:spMkLst>
              <pc:docMk/>
              <pc:sldMasterMk cId="3158847159" sldId="2147483648"/>
              <pc:sldLayoutMk cId="2043471233" sldId="2147483676"/>
              <ac:spMk id="16" creationId="{5D464129-D2F0-47A8-5178-65BA1AE9B7E5}"/>
            </ac:spMkLst>
          </pc:spChg>
          <pc:spChg chg="del">
            <ac:chgData name="Søren Rasmussen" userId="cc182c32-c2a5-41de-90b0-2c2c9e874a5b" providerId="ADAL" clId="{4DE44789-559D-4246-A58E-21C99753B254}" dt="2026-01-08T12:38:56.134" v="72" actId="478"/>
            <ac:spMkLst>
              <pc:docMk/>
              <pc:sldMasterMk cId="3158847159" sldId="2147483648"/>
              <pc:sldLayoutMk cId="2043471233" sldId="2147483676"/>
              <ac:spMk id="17" creationId="{8B920712-E89B-629A-66B3-04BECDA7ACC6}"/>
            </ac:spMkLst>
          </pc:spChg>
          <pc:spChg chg="add mod">
            <ac:chgData name="Søren Rasmussen" userId="cc182c32-c2a5-41de-90b0-2c2c9e874a5b" providerId="ADAL" clId="{4DE44789-559D-4246-A58E-21C99753B254}" dt="2026-01-09T08:49:52.417" v="1440" actId="1076"/>
            <ac:spMkLst>
              <pc:docMk/>
              <pc:sldMasterMk cId="3158847159" sldId="2147483648"/>
              <pc:sldLayoutMk cId="2043471233" sldId="2147483676"/>
              <ac:spMk id="18" creationId="{AB76E68F-AFC2-1419-3A9A-9C7A72686B28}"/>
            </ac:spMkLst>
          </pc:spChg>
          <pc:spChg chg="mod">
            <ac:chgData name="Søren Rasmussen" userId="cc182c32-c2a5-41de-90b0-2c2c9e874a5b" providerId="ADAL" clId="{4DE44789-559D-4246-A58E-21C99753B254}" dt="2026-01-08T14:12:28.718" v="920" actId="1076"/>
            <ac:spMkLst>
              <pc:docMk/>
              <pc:sldMasterMk cId="3158847159" sldId="2147483648"/>
              <pc:sldLayoutMk cId="2043471233" sldId="2147483676"/>
              <ac:spMk id="19" creationId="{75B81B94-CFF5-D918-EFFB-97298B84FE9E}"/>
            </ac:spMkLst>
          </pc:spChg>
          <pc:spChg chg="add mod">
            <ac:chgData name="Søren Rasmussen" userId="cc182c32-c2a5-41de-90b0-2c2c9e874a5b" providerId="ADAL" clId="{4DE44789-559D-4246-A58E-21C99753B254}" dt="2026-01-09T08:51:23.749" v="1470"/>
            <ac:spMkLst>
              <pc:docMk/>
              <pc:sldMasterMk cId="3158847159" sldId="2147483648"/>
              <pc:sldLayoutMk cId="2043471233" sldId="2147483676"/>
              <ac:spMk id="20" creationId="{A52B2AA1-DE8B-3DE0-0301-1838ED94769D}"/>
            </ac:spMkLst>
          </pc:spChg>
          <pc:spChg chg="add mod">
            <ac:chgData name="Søren Rasmussen" userId="cc182c32-c2a5-41de-90b0-2c2c9e874a5b" providerId="ADAL" clId="{4DE44789-559D-4246-A58E-21C99753B254}" dt="2026-01-09T08:51:42.203" v="1478"/>
            <ac:spMkLst>
              <pc:docMk/>
              <pc:sldMasterMk cId="3158847159" sldId="2147483648"/>
              <pc:sldLayoutMk cId="2043471233" sldId="2147483676"/>
              <ac:spMk id="21" creationId="{2B60A626-C5A2-28D7-2F58-17D37E7C082B}"/>
            </ac:spMkLst>
          </pc:spChg>
          <pc:spChg chg="add del mod">
            <ac:chgData name="Søren Rasmussen" userId="cc182c32-c2a5-41de-90b0-2c2c9e874a5b" providerId="ADAL" clId="{4DE44789-559D-4246-A58E-21C99753B254}" dt="2026-01-09T08:52:07.873" v="1488" actId="478"/>
            <ac:spMkLst>
              <pc:docMk/>
              <pc:sldMasterMk cId="3158847159" sldId="2147483648"/>
              <pc:sldLayoutMk cId="2043471233" sldId="2147483676"/>
              <ac:spMk id="22" creationId="{950C8BCD-4B57-FAA1-1EEA-C906C66788B9}"/>
            </ac:spMkLst>
          </pc:spChg>
          <pc:spChg chg="add mod">
            <ac:chgData name="Søren Rasmussen" userId="cc182c32-c2a5-41de-90b0-2c2c9e874a5b" providerId="ADAL" clId="{4DE44789-559D-4246-A58E-21C99753B254}" dt="2026-01-09T08:52:45.068" v="1505"/>
            <ac:spMkLst>
              <pc:docMk/>
              <pc:sldMasterMk cId="3158847159" sldId="2147483648"/>
              <pc:sldLayoutMk cId="2043471233" sldId="2147483676"/>
              <ac:spMk id="23" creationId="{FB5C701D-9D0D-CF3E-886E-DCDC6B4AF7F1}"/>
            </ac:spMkLst>
          </pc:spChg>
          <pc:spChg chg="add mod">
            <ac:chgData name="Søren Rasmussen" userId="cc182c32-c2a5-41de-90b0-2c2c9e874a5b" providerId="ADAL" clId="{4DE44789-559D-4246-A58E-21C99753B254}" dt="2026-01-09T08:54:10.134" v="1512"/>
            <ac:spMkLst>
              <pc:docMk/>
              <pc:sldMasterMk cId="3158847159" sldId="2147483648"/>
              <pc:sldLayoutMk cId="2043471233" sldId="2147483676"/>
              <ac:spMk id="24" creationId="{4AD68E9F-6D60-2052-1958-67E3DD74516C}"/>
            </ac:spMkLst>
          </pc:spChg>
          <pc:spChg chg="add mod">
            <ac:chgData name="Søren Rasmussen" userId="cc182c32-c2a5-41de-90b0-2c2c9e874a5b" providerId="ADAL" clId="{4DE44789-559D-4246-A58E-21C99753B254}" dt="2026-01-09T08:54:46.244" v="1525"/>
            <ac:spMkLst>
              <pc:docMk/>
              <pc:sldMasterMk cId="3158847159" sldId="2147483648"/>
              <pc:sldLayoutMk cId="2043471233" sldId="2147483676"/>
              <ac:spMk id="25" creationId="{0537F51C-C75C-27C0-CFB5-03A7C52231E6}"/>
            </ac:spMkLst>
          </pc:spChg>
          <pc:spChg chg="add mod">
            <ac:chgData name="Søren Rasmussen" userId="cc182c32-c2a5-41de-90b0-2c2c9e874a5b" providerId="ADAL" clId="{4DE44789-559D-4246-A58E-21C99753B254}" dt="2026-01-09T08:54:52.061" v="1527"/>
            <ac:spMkLst>
              <pc:docMk/>
              <pc:sldMasterMk cId="3158847159" sldId="2147483648"/>
              <pc:sldLayoutMk cId="2043471233" sldId="2147483676"/>
              <ac:spMk id="26" creationId="{CBE11A32-C4AC-60A6-C851-6E59EB0E3AFA}"/>
            </ac:spMkLst>
          </pc:spChg>
          <pc:spChg chg="mod">
            <ac:chgData name="Søren Rasmussen" userId="cc182c32-c2a5-41de-90b0-2c2c9e874a5b" providerId="ADAL" clId="{4DE44789-559D-4246-A58E-21C99753B254}" dt="2026-01-09T08:51:01.352" v="1461" actId="1076"/>
            <ac:spMkLst>
              <pc:docMk/>
              <pc:sldMasterMk cId="3158847159" sldId="2147483648"/>
              <pc:sldLayoutMk cId="2043471233" sldId="2147483676"/>
              <ac:spMk id="27" creationId="{E25D2F47-B9BC-10DB-F033-CE26E1A5D668}"/>
            </ac:spMkLst>
          </pc:spChg>
          <pc:spChg chg="mod">
            <ac:chgData name="Søren Rasmussen" userId="cc182c32-c2a5-41de-90b0-2c2c9e874a5b" providerId="ADAL" clId="{4DE44789-559D-4246-A58E-21C99753B254}" dt="2026-01-09T08:50:07.670" v="1445" actId="1076"/>
            <ac:spMkLst>
              <pc:docMk/>
              <pc:sldMasterMk cId="3158847159" sldId="2147483648"/>
              <pc:sldLayoutMk cId="2043471233" sldId="2147483676"/>
              <ac:spMk id="28" creationId="{3B987FC0-145B-2182-9729-4EF1D4BB0A04}"/>
            </ac:spMkLst>
          </pc:spChg>
          <pc:spChg chg="mod">
            <ac:chgData name="Søren Rasmussen" userId="cc182c32-c2a5-41de-90b0-2c2c9e874a5b" providerId="ADAL" clId="{4DE44789-559D-4246-A58E-21C99753B254}" dt="2026-01-08T14:12:32.033" v="921" actId="1076"/>
            <ac:spMkLst>
              <pc:docMk/>
              <pc:sldMasterMk cId="3158847159" sldId="2147483648"/>
              <pc:sldLayoutMk cId="2043471233" sldId="2147483676"/>
              <ac:spMk id="29" creationId="{4AEC0BBF-EABD-CE88-1CA6-CCCDCC8016AB}"/>
            </ac:spMkLst>
          </pc:spChg>
          <pc:spChg chg="mod">
            <ac:chgData name="Søren Rasmussen" userId="cc182c32-c2a5-41de-90b0-2c2c9e874a5b" providerId="ADAL" clId="{4DE44789-559D-4246-A58E-21C99753B254}" dt="2026-01-08T14:12:35.090" v="922" actId="1076"/>
            <ac:spMkLst>
              <pc:docMk/>
              <pc:sldMasterMk cId="3158847159" sldId="2147483648"/>
              <pc:sldLayoutMk cId="2043471233" sldId="2147483676"/>
              <ac:spMk id="30" creationId="{6C99E370-1815-FB21-8F92-BCF394D423D7}"/>
            </ac:spMkLst>
          </pc:spChg>
          <pc:spChg chg="add mod">
            <ac:chgData name="Søren Rasmussen" userId="cc182c32-c2a5-41de-90b0-2c2c9e874a5b" providerId="ADAL" clId="{4DE44789-559D-4246-A58E-21C99753B254}" dt="2026-01-08T14:12:37.868" v="923" actId="1076"/>
            <ac:spMkLst>
              <pc:docMk/>
              <pc:sldMasterMk cId="3158847159" sldId="2147483648"/>
              <pc:sldLayoutMk cId="2043471233" sldId="2147483676"/>
              <ac:spMk id="31" creationId="{6C6040D3-A110-EE7E-C6DB-944485F70167}"/>
            </ac:spMkLst>
          </pc:spChg>
          <pc:spChg chg="mod">
            <ac:chgData name="Søren Rasmussen" userId="cc182c32-c2a5-41de-90b0-2c2c9e874a5b" providerId="ADAL" clId="{4DE44789-559D-4246-A58E-21C99753B254}" dt="2026-01-09T08:50:11.482" v="1446" actId="1076"/>
            <ac:spMkLst>
              <pc:docMk/>
              <pc:sldMasterMk cId="3158847159" sldId="2147483648"/>
              <pc:sldLayoutMk cId="2043471233" sldId="2147483676"/>
              <ac:spMk id="32" creationId="{60DC73D3-8D54-92BA-DECC-1963EC3C1F97}"/>
            </ac:spMkLst>
          </pc:spChg>
          <pc:spChg chg="mod">
            <ac:chgData name="Søren Rasmussen" userId="cc182c32-c2a5-41de-90b0-2c2c9e874a5b" providerId="ADAL" clId="{4DE44789-559D-4246-A58E-21C99753B254}" dt="2026-01-09T08:50:54.247" v="1459" actId="1076"/>
            <ac:spMkLst>
              <pc:docMk/>
              <pc:sldMasterMk cId="3158847159" sldId="2147483648"/>
              <pc:sldLayoutMk cId="2043471233" sldId="2147483676"/>
              <ac:spMk id="33" creationId="{58A38C03-9DEB-DEE4-9A35-9C6791CBE46A}"/>
            </ac:spMkLst>
          </pc:spChg>
          <pc:spChg chg="mod">
            <ac:chgData name="Søren Rasmussen" userId="cc182c32-c2a5-41de-90b0-2c2c9e874a5b" providerId="ADAL" clId="{4DE44789-559D-4246-A58E-21C99753B254}" dt="2026-01-09T08:53:59.244" v="1507" actId="1076"/>
            <ac:spMkLst>
              <pc:docMk/>
              <pc:sldMasterMk cId="3158847159" sldId="2147483648"/>
              <pc:sldLayoutMk cId="2043471233" sldId="2147483676"/>
              <ac:spMk id="34" creationId="{C64BB163-9BF4-2FAB-34FD-9AA093234B35}"/>
            </ac:spMkLst>
          </pc:spChg>
          <pc:spChg chg="add mod">
            <ac:chgData name="Søren Rasmussen" userId="cc182c32-c2a5-41de-90b0-2c2c9e874a5b" providerId="ADAL" clId="{4DE44789-559D-4246-A58E-21C99753B254}" dt="2026-01-08T14:12:40.042" v="924" actId="1076"/>
            <ac:spMkLst>
              <pc:docMk/>
              <pc:sldMasterMk cId="3158847159" sldId="2147483648"/>
              <pc:sldLayoutMk cId="2043471233" sldId="2147483676"/>
              <ac:spMk id="35" creationId="{EA97C2C7-5DCC-F186-611B-A2328EBE3256}"/>
            </ac:spMkLst>
          </pc:spChg>
          <pc:spChg chg="add mod">
            <ac:chgData name="Søren Rasmussen" userId="cc182c32-c2a5-41de-90b0-2c2c9e874a5b" providerId="ADAL" clId="{4DE44789-559D-4246-A58E-21C99753B254}" dt="2026-01-09T08:50:26.344" v="1451" actId="1076"/>
            <ac:spMkLst>
              <pc:docMk/>
              <pc:sldMasterMk cId="3158847159" sldId="2147483648"/>
              <pc:sldLayoutMk cId="2043471233" sldId="2147483676"/>
              <ac:spMk id="36" creationId="{7AB8F00A-7F89-ECCA-FA4B-41404218BF3A}"/>
            </ac:spMkLst>
          </pc:spChg>
          <pc:spChg chg="add mod">
            <ac:chgData name="Søren Rasmussen" userId="cc182c32-c2a5-41de-90b0-2c2c9e874a5b" providerId="ADAL" clId="{4DE44789-559D-4246-A58E-21C99753B254}" dt="2026-01-09T08:50:31.194" v="1452" actId="1076"/>
            <ac:spMkLst>
              <pc:docMk/>
              <pc:sldMasterMk cId="3158847159" sldId="2147483648"/>
              <pc:sldLayoutMk cId="2043471233" sldId="2147483676"/>
              <ac:spMk id="37" creationId="{C296DB95-F7C1-D578-1380-9791CC41FD22}"/>
            </ac:spMkLst>
          </pc:spChg>
          <pc:spChg chg="del mod">
            <ac:chgData name="Søren Rasmussen" userId="cc182c32-c2a5-41de-90b0-2c2c9e874a5b" providerId="ADAL" clId="{4DE44789-559D-4246-A58E-21C99753B254}" dt="2026-01-09T08:52:03.833" v="1481" actId="478"/>
            <ac:spMkLst>
              <pc:docMk/>
              <pc:sldMasterMk cId="3158847159" sldId="2147483648"/>
              <pc:sldLayoutMk cId="2043471233" sldId="2147483676"/>
              <ac:spMk id="38" creationId="{3D0C7689-BB18-F3D3-653E-423CC4B27A14}"/>
            </ac:spMkLst>
          </pc:spChg>
          <pc:spChg chg="mod">
            <ac:chgData name="Søren Rasmussen" userId="cc182c32-c2a5-41de-90b0-2c2c9e874a5b" providerId="ADAL" clId="{4DE44789-559D-4246-A58E-21C99753B254}" dt="2026-01-09T08:54:02.150" v="1508" actId="1076"/>
            <ac:spMkLst>
              <pc:docMk/>
              <pc:sldMasterMk cId="3158847159" sldId="2147483648"/>
              <pc:sldLayoutMk cId="2043471233" sldId="2147483676"/>
              <ac:spMk id="39" creationId="{9952B97C-7A25-1988-564B-3CF04C1290EB}"/>
            </ac:spMkLst>
          </pc:spChg>
          <pc:spChg chg="mod">
            <ac:chgData name="Søren Rasmussen" userId="cc182c32-c2a5-41de-90b0-2c2c9e874a5b" providerId="ADAL" clId="{4DE44789-559D-4246-A58E-21C99753B254}" dt="2026-01-09T08:49:42.819" v="1436" actId="1076"/>
            <ac:spMkLst>
              <pc:docMk/>
              <pc:sldMasterMk cId="3158847159" sldId="2147483648"/>
              <pc:sldLayoutMk cId="2043471233" sldId="2147483676"/>
              <ac:spMk id="40" creationId="{39444FC2-84D6-871F-8B51-9420CD23CCF2}"/>
            </ac:spMkLst>
          </pc:spChg>
          <pc:spChg chg="del">
            <ac:chgData name="Søren Rasmussen" userId="cc182c32-c2a5-41de-90b0-2c2c9e874a5b" providerId="ADAL" clId="{4DE44789-559D-4246-A58E-21C99753B254}" dt="2026-01-08T12:38:58.292" v="74" actId="478"/>
            <ac:spMkLst>
              <pc:docMk/>
              <pc:sldMasterMk cId="3158847159" sldId="2147483648"/>
              <pc:sldLayoutMk cId="2043471233" sldId="2147483676"/>
              <ac:spMk id="41" creationId="{D90B4C2D-C2A9-ED4E-1EB0-4A2745532CD8}"/>
            </ac:spMkLst>
          </pc:spChg>
          <pc:spChg chg="mod">
            <ac:chgData name="Søren Rasmussen" userId="cc182c32-c2a5-41de-90b0-2c2c9e874a5b" providerId="ADAL" clId="{4DE44789-559D-4246-A58E-21C99753B254}" dt="2026-01-09T08:53:56.340" v="1506" actId="1076"/>
            <ac:spMkLst>
              <pc:docMk/>
              <pc:sldMasterMk cId="3158847159" sldId="2147483648"/>
              <pc:sldLayoutMk cId="2043471233" sldId="2147483676"/>
              <ac:spMk id="42" creationId="{0A8DFD71-73E7-1DB9-2482-0833A0C003B3}"/>
            </ac:spMkLst>
          </pc:spChg>
          <pc:spChg chg="mod">
            <ac:chgData name="Søren Rasmussen" userId="cc182c32-c2a5-41de-90b0-2c2c9e874a5b" providerId="ADAL" clId="{4DE44789-559D-4246-A58E-21C99753B254}" dt="2026-01-09T08:54:12.711" v="1513" actId="1076"/>
            <ac:spMkLst>
              <pc:docMk/>
              <pc:sldMasterMk cId="3158847159" sldId="2147483648"/>
              <pc:sldLayoutMk cId="2043471233" sldId="2147483676"/>
              <ac:spMk id="43" creationId="{FF711263-C086-E4C8-BF52-E73A34DD46A0}"/>
            </ac:spMkLst>
          </pc:spChg>
          <pc:spChg chg="mod">
            <ac:chgData name="Søren Rasmussen" userId="cc182c32-c2a5-41de-90b0-2c2c9e874a5b" providerId="ADAL" clId="{4DE44789-559D-4246-A58E-21C99753B254}" dt="2026-01-09T08:54:18.764" v="1515" actId="1076"/>
            <ac:spMkLst>
              <pc:docMk/>
              <pc:sldMasterMk cId="3158847159" sldId="2147483648"/>
              <pc:sldLayoutMk cId="2043471233" sldId="2147483676"/>
              <ac:spMk id="44" creationId="{45363353-0441-1328-6577-7050D11F874F}"/>
            </ac:spMkLst>
          </pc:spChg>
          <pc:spChg chg="mod">
            <ac:chgData name="Søren Rasmussen" userId="cc182c32-c2a5-41de-90b0-2c2c9e874a5b" providerId="ADAL" clId="{4DE44789-559D-4246-A58E-21C99753B254}" dt="2026-01-09T08:54:23.621" v="1517" actId="1076"/>
            <ac:spMkLst>
              <pc:docMk/>
              <pc:sldMasterMk cId="3158847159" sldId="2147483648"/>
              <pc:sldLayoutMk cId="2043471233" sldId="2147483676"/>
              <ac:spMk id="45" creationId="{33038306-4887-C12F-6661-01FB95C806BD}"/>
            </ac:spMkLst>
          </pc:spChg>
          <pc:spChg chg="mod">
            <ac:chgData name="Søren Rasmussen" userId="cc182c32-c2a5-41de-90b0-2c2c9e874a5b" providerId="ADAL" clId="{4DE44789-559D-4246-A58E-21C99753B254}" dt="2026-01-09T08:52:13.052" v="1491" actId="14100"/>
            <ac:spMkLst>
              <pc:docMk/>
              <pc:sldMasterMk cId="3158847159" sldId="2147483648"/>
              <pc:sldLayoutMk cId="2043471233" sldId="2147483676"/>
              <ac:spMk id="46" creationId="{B786679D-75ED-24FF-91CE-2EB13D290800}"/>
            </ac:spMkLst>
          </pc:spChg>
          <pc:spChg chg="mod">
            <ac:chgData name="Søren Rasmussen" userId="cc182c32-c2a5-41de-90b0-2c2c9e874a5b" providerId="ADAL" clId="{4DE44789-559D-4246-A58E-21C99753B254}" dt="2026-01-09T08:52:18.761" v="1494" actId="14100"/>
            <ac:spMkLst>
              <pc:docMk/>
              <pc:sldMasterMk cId="3158847159" sldId="2147483648"/>
              <pc:sldLayoutMk cId="2043471233" sldId="2147483676"/>
              <ac:spMk id="47" creationId="{7813421E-7582-E722-84B0-87A4B0C3951D}"/>
            </ac:spMkLst>
          </pc:spChg>
          <pc:spChg chg="mod">
            <ac:chgData name="Søren Rasmussen" userId="cc182c32-c2a5-41de-90b0-2c2c9e874a5b" providerId="ADAL" clId="{4DE44789-559D-4246-A58E-21C99753B254}" dt="2026-01-09T08:52:24.320" v="1496" actId="14100"/>
            <ac:spMkLst>
              <pc:docMk/>
              <pc:sldMasterMk cId="3158847159" sldId="2147483648"/>
              <pc:sldLayoutMk cId="2043471233" sldId="2147483676"/>
              <ac:spMk id="48" creationId="{52B25EC3-985F-A127-52B1-D74E83EFCE57}"/>
            </ac:spMkLst>
          </pc:spChg>
          <pc:spChg chg="mod">
            <ac:chgData name="Søren Rasmussen" userId="cc182c32-c2a5-41de-90b0-2c2c9e874a5b" providerId="ADAL" clId="{4DE44789-559D-4246-A58E-21C99753B254}" dt="2026-01-09T08:51:09.428" v="1464" actId="1076"/>
            <ac:spMkLst>
              <pc:docMk/>
              <pc:sldMasterMk cId="3158847159" sldId="2147483648"/>
              <pc:sldLayoutMk cId="2043471233" sldId="2147483676"/>
              <ac:spMk id="49" creationId="{ECD00238-EC76-AEB8-4757-7260C43BA62B}"/>
            </ac:spMkLst>
          </pc:spChg>
          <pc:spChg chg="del">
            <ac:chgData name="Søren Rasmussen" userId="cc182c32-c2a5-41de-90b0-2c2c9e874a5b" providerId="ADAL" clId="{4DE44789-559D-4246-A58E-21C99753B254}" dt="2026-01-08T12:38:57.246" v="73" actId="478"/>
            <ac:spMkLst>
              <pc:docMk/>
              <pc:sldMasterMk cId="3158847159" sldId="2147483648"/>
              <pc:sldLayoutMk cId="2043471233" sldId="2147483676"/>
              <ac:spMk id="50" creationId="{4B24448B-69E2-2F51-A54E-7FC7BCF57E66}"/>
            </ac:spMkLst>
          </pc:spChg>
          <pc:spChg chg="mod">
            <ac:chgData name="Søren Rasmussen" userId="cc182c32-c2a5-41de-90b0-2c2c9e874a5b" providerId="ADAL" clId="{4DE44789-559D-4246-A58E-21C99753B254}" dt="2026-01-09T08:51:12.097" v="1465" actId="1076"/>
            <ac:spMkLst>
              <pc:docMk/>
              <pc:sldMasterMk cId="3158847159" sldId="2147483648"/>
              <pc:sldLayoutMk cId="2043471233" sldId="2147483676"/>
              <ac:spMk id="51" creationId="{D2D1C3CF-A79A-F303-A048-AD8E91B8C4F0}"/>
            </ac:spMkLst>
          </pc:spChg>
          <pc:spChg chg="mod">
            <ac:chgData name="Søren Rasmussen" userId="cc182c32-c2a5-41de-90b0-2c2c9e874a5b" providerId="ADAL" clId="{4DE44789-559D-4246-A58E-21C99753B254}" dt="2026-01-09T08:51:14.507" v="1466" actId="1076"/>
            <ac:spMkLst>
              <pc:docMk/>
              <pc:sldMasterMk cId="3158847159" sldId="2147483648"/>
              <pc:sldLayoutMk cId="2043471233" sldId="2147483676"/>
              <ac:spMk id="52" creationId="{1A21A93B-00A4-2D97-6CFF-CD0A072E7B6E}"/>
            </ac:spMkLst>
          </pc:spChg>
          <pc:spChg chg="del">
            <ac:chgData name="Søren Rasmussen" userId="cc182c32-c2a5-41de-90b0-2c2c9e874a5b" providerId="ADAL" clId="{4DE44789-559D-4246-A58E-21C99753B254}" dt="2026-01-08T12:38:52.931" v="70" actId="478"/>
            <ac:spMkLst>
              <pc:docMk/>
              <pc:sldMasterMk cId="3158847159" sldId="2147483648"/>
              <pc:sldLayoutMk cId="2043471233" sldId="2147483676"/>
              <ac:spMk id="53" creationId="{EE9F9A61-CED9-75D0-0755-FB9D979F73A6}"/>
            </ac:spMkLst>
          </pc:spChg>
          <pc:spChg chg="del">
            <ac:chgData name="Søren Rasmussen" userId="cc182c32-c2a5-41de-90b0-2c2c9e874a5b" providerId="ADAL" clId="{4DE44789-559D-4246-A58E-21C99753B254}" dt="2026-01-08T12:38:59.586" v="75" actId="478"/>
            <ac:spMkLst>
              <pc:docMk/>
              <pc:sldMasterMk cId="3158847159" sldId="2147483648"/>
              <pc:sldLayoutMk cId="2043471233" sldId="2147483676"/>
              <ac:spMk id="54" creationId="{CE977664-20DE-4192-2575-655B25E16D27}"/>
            </ac:spMkLst>
          </pc:spChg>
          <pc:spChg chg="mod">
            <ac:chgData name="Søren Rasmussen" userId="cc182c32-c2a5-41de-90b0-2c2c9e874a5b" providerId="ADAL" clId="{4DE44789-559D-4246-A58E-21C99753B254}" dt="2026-01-09T08:54:16.514" v="1514" actId="1076"/>
            <ac:spMkLst>
              <pc:docMk/>
              <pc:sldMasterMk cId="3158847159" sldId="2147483648"/>
              <pc:sldLayoutMk cId="2043471233" sldId="2147483676"/>
              <ac:spMk id="55" creationId="{44C3B66A-1212-90BB-2A43-3007B20DF408}"/>
            </ac:spMkLst>
          </pc:spChg>
          <pc:spChg chg="mod">
            <ac:chgData name="Søren Rasmussen" userId="cc182c32-c2a5-41de-90b0-2c2c9e874a5b" providerId="ADAL" clId="{4DE44789-559D-4246-A58E-21C99753B254}" dt="2026-01-09T08:59:38.477" v="1553" actId="14100"/>
            <ac:spMkLst>
              <pc:docMk/>
              <pc:sldMasterMk cId="3158847159" sldId="2147483648"/>
              <pc:sldLayoutMk cId="2043471233" sldId="2147483676"/>
              <ac:spMk id="56" creationId="{58A8F889-1098-8F6B-B975-B2199CE19511}"/>
            </ac:spMkLst>
          </pc:spChg>
          <pc:spChg chg="mod">
            <ac:chgData name="Søren Rasmussen" userId="cc182c32-c2a5-41de-90b0-2c2c9e874a5b" providerId="ADAL" clId="{4DE44789-559D-4246-A58E-21C99753B254}" dt="2026-01-09T08:59:36.048" v="1552" actId="14100"/>
            <ac:spMkLst>
              <pc:docMk/>
              <pc:sldMasterMk cId="3158847159" sldId="2147483648"/>
              <pc:sldLayoutMk cId="2043471233" sldId="2147483676"/>
              <ac:spMk id="57" creationId="{49608300-7247-9957-0FD7-57BDDC585184}"/>
            </ac:spMkLst>
          </pc:spChg>
          <pc:spChg chg="mod">
            <ac:chgData name="Søren Rasmussen" userId="cc182c32-c2a5-41de-90b0-2c2c9e874a5b" providerId="ADAL" clId="{4DE44789-559D-4246-A58E-21C99753B254}" dt="2026-01-09T08:41:52.657" v="1329" actId="20577"/>
            <ac:spMkLst>
              <pc:docMk/>
              <pc:sldMasterMk cId="3158847159" sldId="2147483648"/>
              <pc:sldLayoutMk cId="2043471233" sldId="2147483676"/>
              <ac:spMk id="58" creationId="{92F51593-1863-D70C-3C6B-DEC0E971C7D6}"/>
            </ac:spMkLst>
          </pc:spChg>
          <pc:spChg chg="del mod">
            <ac:chgData name="Søren Rasmussen" userId="cc182c32-c2a5-41de-90b0-2c2c9e874a5b" providerId="ADAL" clId="{4DE44789-559D-4246-A58E-21C99753B254}" dt="2026-01-08T12:39:03.286" v="83" actId="478"/>
            <ac:spMkLst>
              <pc:docMk/>
              <pc:sldMasterMk cId="3158847159" sldId="2147483648"/>
              <pc:sldLayoutMk cId="2043471233" sldId="2147483676"/>
              <ac:spMk id="59" creationId="{42828F3C-6C25-A17F-DBA5-E41A815F01FE}"/>
            </ac:spMkLst>
          </pc:spChg>
          <pc:spChg chg="mod">
            <ac:chgData name="Søren Rasmussen" userId="cc182c32-c2a5-41de-90b0-2c2c9e874a5b" providerId="ADAL" clId="{4DE44789-559D-4246-A58E-21C99753B254}" dt="2026-01-09T08:42:56.632" v="1330"/>
            <ac:spMkLst>
              <pc:docMk/>
              <pc:sldMasterMk cId="3158847159" sldId="2147483648"/>
              <pc:sldLayoutMk cId="2043471233" sldId="2147483676"/>
              <ac:spMk id="60" creationId="{CFC75FAF-9145-CF4A-50B6-57158D070040}"/>
            </ac:spMkLst>
          </pc:spChg>
          <pc:spChg chg="del mod">
            <ac:chgData name="Søren Rasmussen" userId="cc182c32-c2a5-41de-90b0-2c2c9e874a5b" providerId="ADAL" clId="{4DE44789-559D-4246-A58E-21C99753B254}" dt="2026-01-08T12:38:42.950" v="66" actId="478"/>
            <ac:spMkLst>
              <pc:docMk/>
              <pc:sldMasterMk cId="3158847159" sldId="2147483648"/>
              <pc:sldLayoutMk cId="2043471233" sldId="2147483676"/>
              <ac:spMk id="61" creationId="{23D16B20-E805-75D7-20B0-E7132760A6CB}"/>
            </ac:spMkLst>
          </pc:spChg>
          <pc:spChg chg="add mod">
            <ac:chgData name="Søren Rasmussen" userId="cc182c32-c2a5-41de-90b0-2c2c9e874a5b" providerId="ADAL" clId="{4DE44789-559D-4246-A58E-21C99753B254}" dt="2026-01-09T08:51:03.828" v="1462" actId="1076"/>
            <ac:spMkLst>
              <pc:docMk/>
              <pc:sldMasterMk cId="3158847159" sldId="2147483648"/>
              <pc:sldLayoutMk cId="2043471233" sldId="2147483676"/>
              <ac:spMk id="62" creationId="{ADC4EB35-F234-0889-CD93-293C2759D933}"/>
            </ac:spMkLst>
          </pc:spChg>
          <pc:spChg chg="add mod">
            <ac:chgData name="Søren Rasmussen" userId="cc182c32-c2a5-41de-90b0-2c2c9e874a5b" providerId="ADAL" clId="{4DE44789-559D-4246-A58E-21C99753B254}" dt="2026-01-09T08:51:05.805" v="1463" actId="1076"/>
            <ac:spMkLst>
              <pc:docMk/>
              <pc:sldMasterMk cId="3158847159" sldId="2147483648"/>
              <pc:sldLayoutMk cId="2043471233" sldId="2147483676"/>
              <ac:spMk id="63" creationId="{74A52742-4D2B-8F3B-8254-D533E2304154}"/>
            </ac:spMkLst>
          </pc:spChg>
          <pc:spChg chg="add mod">
            <ac:chgData name="Søren Rasmussen" userId="cc182c32-c2a5-41de-90b0-2c2c9e874a5b" providerId="ADAL" clId="{4DE44789-559D-4246-A58E-21C99753B254}" dt="2026-01-09T08:51:16.789" v="1467" actId="1076"/>
            <ac:spMkLst>
              <pc:docMk/>
              <pc:sldMasterMk cId="3158847159" sldId="2147483648"/>
              <pc:sldLayoutMk cId="2043471233" sldId="2147483676"/>
              <ac:spMk id="64" creationId="{BDFB6A47-E46B-4436-25CF-FF1BF2382474}"/>
            </ac:spMkLst>
          </pc:spChg>
          <pc:spChg chg="add mod">
            <ac:chgData name="Søren Rasmussen" userId="cc182c32-c2a5-41de-90b0-2c2c9e874a5b" providerId="ADAL" clId="{4DE44789-559D-4246-A58E-21C99753B254}" dt="2026-01-09T08:51:19.361" v="1468" actId="1076"/>
            <ac:spMkLst>
              <pc:docMk/>
              <pc:sldMasterMk cId="3158847159" sldId="2147483648"/>
              <pc:sldLayoutMk cId="2043471233" sldId="2147483676"/>
              <ac:spMk id="65" creationId="{75600992-3BDF-F753-A125-8CD866F9CEF5}"/>
            </ac:spMkLst>
          </pc:spChg>
          <pc:spChg chg="add mod">
            <ac:chgData name="Søren Rasmussen" userId="cc182c32-c2a5-41de-90b0-2c2c9e874a5b" providerId="ADAL" clId="{4DE44789-559D-4246-A58E-21C99753B254}" dt="2026-01-09T08:51:35.297" v="1474" actId="1076"/>
            <ac:spMkLst>
              <pc:docMk/>
              <pc:sldMasterMk cId="3158847159" sldId="2147483648"/>
              <pc:sldLayoutMk cId="2043471233" sldId="2147483676"/>
              <ac:spMk id="66" creationId="{C7226ECD-00F0-3665-388A-1ED7A679D8B7}"/>
            </ac:spMkLst>
          </pc:spChg>
          <pc:spChg chg="add mod">
            <ac:chgData name="Søren Rasmussen" userId="cc182c32-c2a5-41de-90b0-2c2c9e874a5b" providerId="ADAL" clId="{4DE44789-559D-4246-A58E-21C99753B254}" dt="2026-01-09T08:51:37.377" v="1475" actId="1076"/>
            <ac:spMkLst>
              <pc:docMk/>
              <pc:sldMasterMk cId="3158847159" sldId="2147483648"/>
              <pc:sldLayoutMk cId="2043471233" sldId="2147483676"/>
              <ac:spMk id="67" creationId="{87385457-F2CB-BEED-D48F-DF42A4915DEC}"/>
            </ac:spMkLst>
          </pc:spChg>
          <pc:spChg chg="add del mod">
            <ac:chgData name="Søren Rasmussen" userId="cc182c32-c2a5-41de-90b0-2c2c9e874a5b" providerId="ADAL" clId="{4DE44789-559D-4246-A58E-21C99753B254}" dt="2026-01-09T08:52:04.883" v="1482" actId="478"/>
            <ac:spMkLst>
              <pc:docMk/>
              <pc:sldMasterMk cId="3158847159" sldId="2147483648"/>
              <pc:sldLayoutMk cId="2043471233" sldId="2147483676"/>
              <ac:spMk id="68" creationId="{E86B3705-34D6-A9C7-C112-7322BA32A30B}"/>
            </ac:spMkLst>
          </pc:spChg>
          <pc:spChg chg="add del mod">
            <ac:chgData name="Søren Rasmussen" userId="cc182c32-c2a5-41de-90b0-2c2c9e874a5b" providerId="ADAL" clId="{4DE44789-559D-4246-A58E-21C99753B254}" dt="2026-01-09T08:52:32.547" v="1499" actId="478"/>
            <ac:spMkLst>
              <pc:docMk/>
              <pc:sldMasterMk cId="3158847159" sldId="2147483648"/>
              <pc:sldLayoutMk cId="2043471233" sldId="2147483676"/>
              <ac:spMk id="69" creationId="{331DC36D-B254-714B-8E6F-95DEAA1947B1}"/>
            </ac:spMkLst>
          </pc:spChg>
          <pc:spChg chg="add mod">
            <ac:chgData name="Søren Rasmussen" userId="cc182c32-c2a5-41de-90b0-2c2c9e874a5b" providerId="ADAL" clId="{4DE44789-559D-4246-A58E-21C99753B254}" dt="2026-01-09T08:52:29.442" v="1498" actId="14100"/>
            <ac:spMkLst>
              <pc:docMk/>
              <pc:sldMasterMk cId="3158847159" sldId="2147483648"/>
              <pc:sldLayoutMk cId="2043471233" sldId="2147483676"/>
              <ac:spMk id="70" creationId="{27C4FD1D-79ED-6964-BABA-26F78774D411}"/>
            </ac:spMkLst>
          </pc:spChg>
          <pc:spChg chg="add mod">
            <ac:chgData name="Søren Rasmussen" userId="cc182c32-c2a5-41de-90b0-2c2c9e874a5b" providerId="ADAL" clId="{4DE44789-559D-4246-A58E-21C99753B254}" dt="2026-01-09T08:52:36.678" v="1502" actId="14100"/>
            <ac:spMkLst>
              <pc:docMk/>
              <pc:sldMasterMk cId="3158847159" sldId="2147483648"/>
              <pc:sldLayoutMk cId="2043471233" sldId="2147483676"/>
              <ac:spMk id="71" creationId="{46BC143D-96B6-0210-1303-ED13FEB1AC11}"/>
            </ac:spMkLst>
          </pc:spChg>
          <pc:spChg chg="add mod">
            <ac:chgData name="Søren Rasmussen" userId="cc182c32-c2a5-41de-90b0-2c2c9e874a5b" providerId="ADAL" clId="{4DE44789-559D-4246-A58E-21C99753B254}" dt="2026-01-09T08:54:04.177" v="1509" actId="1076"/>
            <ac:spMkLst>
              <pc:docMk/>
              <pc:sldMasterMk cId="3158847159" sldId="2147483648"/>
              <pc:sldLayoutMk cId="2043471233" sldId="2147483676"/>
              <ac:spMk id="72" creationId="{33674F77-65FA-5999-6DEC-14A25CAE6B86}"/>
            </ac:spMkLst>
          </pc:spChg>
          <pc:spChg chg="add mod">
            <ac:chgData name="Søren Rasmussen" userId="cc182c32-c2a5-41de-90b0-2c2c9e874a5b" providerId="ADAL" clId="{4DE44789-559D-4246-A58E-21C99753B254}" dt="2026-01-09T08:54:06.497" v="1510" actId="1076"/>
            <ac:spMkLst>
              <pc:docMk/>
              <pc:sldMasterMk cId="3158847159" sldId="2147483648"/>
              <pc:sldLayoutMk cId="2043471233" sldId="2147483676"/>
              <ac:spMk id="73" creationId="{3083CDF1-56F3-08DD-1EE4-0871AFE35D5C}"/>
            </ac:spMkLst>
          </pc:spChg>
          <pc:spChg chg="add mod">
            <ac:chgData name="Søren Rasmussen" userId="cc182c32-c2a5-41de-90b0-2c2c9e874a5b" providerId="ADAL" clId="{4DE44789-559D-4246-A58E-21C99753B254}" dt="2026-01-09T08:54:36.886" v="1521" actId="1076"/>
            <ac:spMkLst>
              <pc:docMk/>
              <pc:sldMasterMk cId="3158847159" sldId="2147483648"/>
              <pc:sldLayoutMk cId="2043471233" sldId="2147483676"/>
              <ac:spMk id="74" creationId="{D2C32F87-3311-3F6C-7AFB-26E10F4D7878}"/>
            </ac:spMkLst>
          </pc:spChg>
          <pc:spChg chg="add mod">
            <ac:chgData name="Søren Rasmussen" userId="cc182c32-c2a5-41de-90b0-2c2c9e874a5b" providerId="ADAL" clId="{4DE44789-559D-4246-A58E-21C99753B254}" dt="2026-01-09T08:54:40.641" v="1522" actId="1076"/>
            <ac:spMkLst>
              <pc:docMk/>
              <pc:sldMasterMk cId="3158847159" sldId="2147483648"/>
              <pc:sldLayoutMk cId="2043471233" sldId="2147483676"/>
              <ac:spMk id="75" creationId="{82DEDAA2-C3E8-21AD-6568-56374C73176D}"/>
            </ac:spMkLst>
          </pc:spChg>
          <pc:spChg chg="add mod">
            <ac:chgData name="Søren Rasmussen" userId="cc182c32-c2a5-41de-90b0-2c2c9e874a5b" providerId="ADAL" clId="{4DE44789-559D-4246-A58E-21C99753B254}" dt="2026-01-09T08:59:28.348" v="1550" actId="14100"/>
            <ac:spMkLst>
              <pc:docMk/>
              <pc:sldMasterMk cId="3158847159" sldId="2147483648"/>
              <pc:sldLayoutMk cId="2043471233" sldId="2147483676"/>
              <ac:spMk id="76" creationId="{8FD75888-9643-655E-66C7-7F8866EBA496}"/>
            </ac:spMkLst>
          </pc:spChg>
          <pc:spChg chg="add mod">
            <ac:chgData name="Søren Rasmussen" userId="cc182c32-c2a5-41de-90b0-2c2c9e874a5b" providerId="ADAL" clId="{4DE44789-559D-4246-A58E-21C99753B254}" dt="2026-01-09T08:59:32.021" v="1551" actId="14100"/>
            <ac:spMkLst>
              <pc:docMk/>
              <pc:sldMasterMk cId="3158847159" sldId="2147483648"/>
              <pc:sldLayoutMk cId="2043471233" sldId="2147483676"/>
              <ac:spMk id="77" creationId="{00E8F228-61C1-700A-98B1-3BB437F3785B}"/>
            </ac:spMkLst>
          </pc:spChg>
          <pc:spChg chg="add mod">
            <ac:chgData name="Søren Rasmussen" userId="cc182c32-c2a5-41de-90b0-2c2c9e874a5b" providerId="ADAL" clId="{4DE44789-559D-4246-A58E-21C99753B254}" dt="2026-01-09T08:49:59.077" v="1442" actId="1076"/>
            <ac:spMkLst>
              <pc:docMk/>
              <pc:sldMasterMk cId="3158847159" sldId="2147483648"/>
              <pc:sldLayoutMk cId="2043471233" sldId="2147483676"/>
              <ac:spMk id="78" creationId="{079B77B8-38F8-12C5-FAB0-653D5833B671}"/>
            </ac:spMkLst>
          </pc:spChg>
          <pc:spChg chg="add mod">
            <ac:chgData name="Søren Rasmussen" userId="cc182c32-c2a5-41de-90b0-2c2c9e874a5b" providerId="ADAL" clId="{4DE44789-559D-4246-A58E-21C99753B254}" dt="2026-01-09T08:50:50.085" v="1458" actId="1076"/>
            <ac:spMkLst>
              <pc:docMk/>
              <pc:sldMasterMk cId="3158847159" sldId="2147483648"/>
              <pc:sldLayoutMk cId="2043471233" sldId="2147483676"/>
              <ac:spMk id="79" creationId="{61D1204A-1A6B-38C8-75CF-385C881AE940}"/>
            </ac:spMkLst>
          </pc:spChg>
          <pc:spChg chg="add mod">
            <ac:chgData name="Søren Rasmussen" userId="cc182c32-c2a5-41de-90b0-2c2c9e874a5b" providerId="ADAL" clId="{4DE44789-559D-4246-A58E-21C99753B254}" dt="2026-01-09T08:50:47.137" v="1457" actId="1076"/>
            <ac:spMkLst>
              <pc:docMk/>
              <pc:sldMasterMk cId="3158847159" sldId="2147483648"/>
              <pc:sldLayoutMk cId="2043471233" sldId="2147483676"/>
              <ac:spMk id="80" creationId="{309E30CA-E1CE-9DB9-F1E4-4CBB9DC1A448}"/>
            </ac:spMkLst>
          </pc:spChg>
          <pc:spChg chg="add mod">
            <ac:chgData name="Søren Rasmussen" userId="cc182c32-c2a5-41de-90b0-2c2c9e874a5b" providerId="ADAL" clId="{4DE44789-559D-4246-A58E-21C99753B254}" dt="2026-01-09T08:50:43.594" v="1456" actId="1076"/>
            <ac:spMkLst>
              <pc:docMk/>
              <pc:sldMasterMk cId="3158847159" sldId="2147483648"/>
              <pc:sldLayoutMk cId="2043471233" sldId="2147483676"/>
              <ac:spMk id="81" creationId="{3D4093C8-5666-E3F9-F3F0-44F30C345BD7}"/>
            </ac:spMkLst>
          </pc:spChg>
          <pc:spChg chg="add mod">
            <ac:chgData name="Søren Rasmussen" userId="cc182c32-c2a5-41de-90b0-2c2c9e874a5b" providerId="ADAL" clId="{4DE44789-559D-4246-A58E-21C99753B254}" dt="2026-01-09T08:50:41.322" v="1455" actId="1076"/>
            <ac:spMkLst>
              <pc:docMk/>
              <pc:sldMasterMk cId="3158847159" sldId="2147483648"/>
              <pc:sldLayoutMk cId="2043471233" sldId="2147483676"/>
              <ac:spMk id="82" creationId="{3A1DC003-5469-9317-D3C1-07957D35DCA4}"/>
            </ac:spMkLst>
          </pc:spChg>
          <pc:spChg chg="add mod">
            <ac:chgData name="Søren Rasmussen" userId="cc182c32-c2a5-41de-90b0-2c2c9e874a5b" providerId="ADAL" clId="{4DE44789-559D-4246-A58E-21C99753B254}" dt="2026-01-09T08:50:38.711" v="1454" actId="1076"/>
            <ac:spMkLst>
              <pc:docMk/>
              <pc:sldMasterMk cId="3158847159" sldId="2147483648"/>
              <pc:sldLayoutMk cId="2043471233" sldId="2147483676"/>
              <ac:spMk id="83" creationId="{8A14292C-CD51-BC2F-855B-B49E05A0BD74}"/>
            </ac:spMkLst>
          </pc:spChg>
          <pc:spChg chg="add del mod">
            <ac:chgData name="Søren Rasmussen" userId="cc182c32-c2a5-41de-90b0-2c2c9e874a5b" providerId="ADAL" clId="{4DE44789-559D-4246-A58E-21C99753B254}" dt="2026-01-08T14:05:31.934" v="712" actId="478"/>
            <ac:spMkLst>
              <pc:docMk/>
              <pc:sldMasterMk cId="3158847159" sldId="2147483648"/>
              <pc:sldLayoutMk cId="2043471233" sldId="2147483676"/>
              <ac:spMk id="84" creationId="{F01D8589-EA58-C6DD-11F0-84DA91B5A10F}"/>
            </ac:spMkLst>
          </pc:spChg>
          <pc:spChg chg="add mod">
            <ac:chgData name="Søren Rasmussen" userId="cc182c32-c2a5-41de-90b0-2c2c9e874a5b" providerId="ADAL" clId="{4DE44789-559D-4246-A58E-21C99753B254}" dt="2026-01-09T08:50:02.429" v="1443"/>
            <ac:spMkLst>
              <pc:docMk/>
              <pc:sldMasterMk cId="3158847159" sldId="2147483648"/>
              <pc:sldLayoutMk cId="2043471233" sldId="2147483676"/>
              <ac:spMk id="85" creationId="{2C4F525A-5D84-D30E-05DE-DC027E7FA37C}"/>
            </ac:spMkLst>
          </pc:spChg>
          <pc:graphicFrameChg chg="mod modGraphic">
            <ac:chgData name="Søren Rasmussen" userId="cc182c32-c2a5-41de-90b0-2c2c9e874a5b" providerId="ADAL" clId="{4DE44789-559D-4246-A58E-21C99753B254}" dt="2026-01-09T08:59:17.914" v="1549" actId="20577"/>
            <ac:graphicFrameMkLst>
              <pc:docMk/>
              <pc:sldMasterMk cId="3158847159" sldId="2147483648"/>
              <pc:sldLayoutMk cId="2043471233" sldId="2147483676"/>
              <ac:graphicFrameMk id="12" creationId="{F0D41F0D-2260-DFA5-49D5-5078CFFF5D2E}"/>
            </ac:graphicFrameMkLst>
          </pc:graphicFrameChg>
        </pc:sldLayoutChg>
        <pc:sldLayoutChg chg="addSp delSp modSp mod">
          <pc:chgData name="Søren Rasmussen" userId="cc182c32-c2a5-41de-90b0-2c2c9e874a5b" providerId="ADAL" clId="{4DE44789-559D-4246-A58E-21C99753B254}" dt="2026-01-09T11:07:43.129" v="1556" actId="2165"/>
          <pc:sldLayoutMkLst>
            <pc:docMk/>
            <pc:sldMasterMk cId="3158847159" sldId="2147483648"/>
            <pc:sldLayoutMk cId="2555201153" sldId="2147483678"/>
          </pc:sldLayoutMkLst>
          <pc:spChg chg="mod">
            <ac:chgData name="Søren Rasmussen" userId="cc182c32-c2a5-41de-90b0-2c2c9e874a5b" providerId="ADAL" clId="{4DE44789-559D-4246-A58E-21C99753B254}" dt="2026-01-08T12:57:52.284" v="544" actId="1076"/>
            <ac:spMkLst>
              <pc:docMk/>
              <pc:sldMasterMk cId="3158847159" sldId="2147483648"/>
              <pc:sldLayoutMk cId="2555201153" sldId="2147483678"/>
              <ac:spMk id="4" creationId="{D5983E7C-05D7-43E5-9DC6-976B407B749A}"/>
            </ac:spMkLst>
          </pc:spChg>
          <pc:spChg chg="add mod">
            <ac:chgData name="Søren Rasmussen" userId="cc182c32-c2a5-41de-90b0-2c2c9e874a5b" providerId="ADAL" clId="{4DE44789-559D-4246-A58E-21C99753B254}" dt="2026-01-08T12:58:50.637" v="565" actId="1076"/>
            <ac:spMkLst>
              <pc:docMk/>
              <pc:sldMasterMk cId="3158847159" sldId="2147483648"/>
              <pc:sldLayoutMk cId="2555201153" sldId="2147483678"/>
              <ac:spMk id="5" creationId="{BF0361C5-8E27-364D-E3B2-1218D9A05A1C}"/>
            </ac:spMkLst>
          </pc:spChg>
          <pc:spChg chg="add mod">
            <ac:chgData name="Søren Rasmussen" userId="cc182c32-c2a5-41de-90b0-2c2c9e874a5b" providerId="ADAL" clId="{4DE44789-559D-4246-A58E-21C99753B254}" dt="2026-01-08T12:58:54.808" v="567" actId="1076"/>
            <ac:spMkLst>
              <pc:docMk/>
              <pc:sldMasterMk cId="3158847159" sldId="2147483648"/>
              <pc:sldLayoutMk cId="2555201153" sldId="2147483678"/>
              <ac:spMk id="6" creationId="{418BC8E9-D9BD-2247-7A14-F72B933AF8AD}"/>
            </ac:spMkLst>
          </pc:spChg>
          <pc:spChg chg="add mod">
            <ac:chgData name="Søren Rasmussen" userId="cc182c32-c2a5-41de-90b0-2c2c9e874a5b" providerId="ADAL" clId="{4DE44789-559D-4246-A58E-21C99753B254}" dt="2026-01-08T12:59:17.787" v="574" actId="1076"/>
            <ac:spMkLst>
              <pc:docMk/>
              <pc:sldMasterMk cId="3158847159" sldId="2147483648"/>
              <pc:sldLayoutMk cId="2555201153" sldId="2147483678"/>
              <ac:spMk id="7" creationId="{EAF35779-DC2C-FF2B-5B20-C3956712F12C}"/>
            </ac:spMkLst>
          </pc:spChg>
          <pc:spChg chg="mod">
            <ac:chgData name="Søren Rasmussen" userId="cc182c32-c2a5-41de-90b0-2c2c9e874a5b" providerId="ADAL" clId="{4DE44789-559D-4246-A58E-21C99753B254}" dt="2026-01-08T12:58:33.230" v="558" actId="1076"/>
            <ac:spMkLst>
              <pc:docMk/>
              <pc:sldMasterMk cId="3158847159" sldId="2147483648"/>
              <pc:sldLayoutMk cId="2555201153" sldId="2147483678"/>
              <ac:spMk id="8" creationId="{D47242B2-1907-E597-CB07-986771F6CE86}"/>
            </ac:spMkLst>
          </pc:spChg>
          <pc:spChg chg="mod">
            <ac:chgData name="Søren Rasmussen" userId="cc182c32-c2a5-41de-90b0-2c2c9e874a5b" providerId="ADAL" clId="{4DE44789-559D-4246-A58E-21C99753B254}" dt="2026-01-08T12:57:57.564" v="545" actId="1076"/>
            <ac:spMkLst>
              <pc:docMk/>
              <pc:sldMasterMk cId="3158847159" sldId="2147483648"/>
              <pc:sldLayoutMk cId="2555201153" sldId="2147483678"/>
              <ac:spMk id="9" creationId="{50D714AD-7DB9-9DEE-1B98-242FD43F8BEA}"/>
            </ac:spMkLst>
          </pc:spChg>
          <pc:spChg chg="mod">
            <ac:chgData name="Søren Rasmussen" userId="cc182c32-c2a5-41de-90b0-2c2c9e874a5b" providerId="ADAL" clId="{4DE44789-559D-4246-A58E-21C99753B254}" dt="2026-01-08T13:02:17.821" v="594" actId="14100"/>
            <ac:spMkLst>
              <pc:docMk/>
              <pc:sldMasterMk cId="3158847159" sldId="2147483648"/>
              <pc:sldLayoutMk cId="2555201153" sldId="2147483678"/>
              <ac:spMk id="10" creationId="{95E9CF21-F4F1-F6E0-F353-3DFD65B3154F}"/>
            </ac:spMkLst>
          </pc:spChg>
          <pc:spChg chg="mod">
            <ac:chgData name="Søren Rasmussen" userId="cc182c32-c2a5-41de-90b0-2c2c9e874a5b" providerId="ADAL" clId="{4DE44789-559D-4246-A58E-21C99753B254}" dt="2026-01-08T12:58:28.697" v="556" actId="14100"/>
            <ac:spMkLst>
              <pc:docMk/>
              <pc:sldMasterMk cId="3158847159" sldId="2147483648"/>
              <pc:sldLayoutMk cId="2555201153" sldId="2147483678"/>
              <ac:spMk id="11" creationId="{16340AE0-A64D-B708-A3C9-DF575800F09E}"/>
            </ac:spMkLst>
          </pc:spChg>
          <pc:spChg chg="mod">
            <ac:chgData name="Søren Rasmussen" userId="cc182c32-c2a5-41de-90b0-2c2c9e874a5b" providerId="ADAL" clId="{4DE44789-559D-4246-A58E-21C99753B254}" dt="2026-01-08T12:59:30.522" v="579" actId="14100"/>
            <ac:spMkLst>
              <pc:docMk/>
              <pc:sldMasterMk cId="3158847159" sldId="2147483648"/>
              <pc:sldLayoutMk cId="2555201153" sldId="2147483678"/>
              <ac:spMk id="13" creationId="{E67CA4CA-710C-E91D-4CEA-9F313B537475}"/>
            </ac:spMkLst>
          </pc:spChg>
          <pc:spChg chg="del">
            <ac:chgData name="Søren Rasmussen" userId="cc182c32-c2a5-41de-90b0-2c2c9e874a5b" providerId="ADAL" clId="{4DE44789-559D-4246-A58E-21C99753B254}" dt="2026-01-08T12:59:32.848" v="580" actId="478"/>
            <ac:spMkLst>
              <pc:docMk/>
              <pc:sldMasterMk cId="3158847159" sldId="2147483648"/>
              <pc:sldLayoutMk cId="2555201153" sldId="2147483678"/>
              <ac:spMk id="14" creationId="{9D3AF58B-4DC0-853F-6C95-777F98C2AD77}"/>
            </ac:spMkLst>
          </pc:spChg>
          <pc:spChg chg="mod">
            <ac:chgData name="Søren Rasmussen" userId="cc182c32-c2a5-41de-90b0-2c2c9e874a5b" providerId="ADAL" clId="{4DE44789-559D-4246-A58E-21C99753B254}" dt="2026-01-09T08:56:08.671" v="1543"/>
            <ac:spMkLst>
              <pc:docMk/>
              <pc:sldMasterMk cId="3158847159" sldId="2147483648"/>
              <pc:sldLayoutMk cId="2555201153" sldId="2147483678"/>
              <ac:spMk id="15" creationId="{028EF13C-560A-8012-A535-17F20EF7EC77}"/>
            </ac:spMkLst>
          </pc:spChg>
          <pc:spChg chg="mod">
            <ac:chgData name="Søren Rasmussen" userId="cc182c32-c2a5-41de-90b0-2c2c9e874a5b" providerId="ADAL" clId="{4DE44789-559D-4246-A58E-21C99753B254}" dt="2026-01-09T08:56:05.065" v="1540"/>
            <ac:spMkLst>
              <pc:docMk/>
              <pc:sldMasterMk cId="3158847159" sldId="2147483648"/>
              <pc:sldLayoutMk cId="2555201153" sldId="2147483678"/>
              <ac:spMk id="16" creationId="{7EF301FD-1CAF-7EC4-5D1A-FB6E4237920E}"/>
            </ac:spMkLst>
          </pc:spChg>
          <pc:spChg chg="mod">
            <ac:chgData name="Søren Rasmussen" userId="cc182c32-c2a5-41de-90b0-2c2c9e874a5b" providerId="ADAL" clId="{4DE44789-559D-4246-A58E-21C99753B254}" dt="2026-01-08T12:58:35.735" v="559" actId="1076"/>
            <ac:spMkLst>
              <pc:docMk/>
              <pc:sldMasterMk cId="3158847159" sldId="2147483648"/>
              <pc:sldLayoutMk cId="2555201153" sldId="2147483678"/>
              <ac:spMk id="17" creationId="{11D87EA3-C990-3462-77AC-B77E6BB7B74A}"/>
            </ac:spMkLst>
          </pc:spChg>
          <pc:spChg chg="mod">
            <ac:chgData name="Søren Rasmussen" userId="cc182c32-c2a5-41de-90b0-2c2c9e874a5b" providerId="ADAL" clId="{4DE44789-559D-4246-A58E-21C99753B254}" dt="2026-01-08T12:58:38.627" v="560" actId="1076"/>
            <ac:spMkLst>
              <pc:docMk/>
              <pc:sldMasterMk cId="3158847159" sldId="2147483648"/>
              <pc:sldLayoutMk cId="2555201153" sldId="2147483678"/>
              <ac:spMk id="18" creationId="{F071A763-BFB2-2661-77D3-C5225B347449}"/>
            </ac:spMkLst>
          </pc:spChg>
          <pc:spChg chg="mod">
            <ac:chgData name="Søren Rasmussen" userId="cc182c32-c2a5-41de-90b0-2c2c9e874a5b" providerId="ADAL" clId="{4DE44789-559D-4246-A58E-21C99753B254}" dt="2026-01-09T08:56:11.837" v="1545"/>
            <ac:spMkLst>
              <pc:docMk/>
              <pc:sldMasterMk cId="3158847159" sldId="2147483648"/>
              <pc:sldLayoutMk cId="2555201153" sldId="2147483678"/>
              <ac:spMk id="19" creationId="{A94E1421-79E9-B2EA-8CCE-271871283CCF}"/>
            </ac:spMkLst>
          </pc:spChg>
          <pc:spChg chg="add mod">
            <ac:chgData name="Søren Rasmussen" userId="cc182c32-c2a5-41de-90b0-2c2c9e874a5b" providerId="ADAL" clId="{4DE44789-559D-4246-A58E-21C99753B254}" dt="2026-01-08T12:59:21.818" v="576" actId="1076"/>
            <ac:spMkLst>
              <pc:docMk/>
              <pc:sldMasterMk cId="3158847159" sldId="2147483648"/>
              <pc:sldLayoutMk cId="2555201153" sldId="2147483678"/>
              <ac:spMk id="20" creationId="{1368DBE6-D41B-5E1A-AD3B-88962DED3A06}"/>
            </ac:spMkLst>
          </pc:spChg>
          <pc:spChg chg="mod">
            <ac:chgData name="Søren Rasmussen" userId="cc182c32-c2a5-41de-90b0-2c2c9e874a5b" providerId="ADAL" clId="{4DE44789-559D-4246-A58E-21C99753B254}" dt="2026-01-08T12:58:16.871" v="551" actId="1076"/>
            <ac:spMkLst>
              <pc:docMk/>
              <pc:sldMasterMk cId="3158847159" sldId="2147483648"/>
              <pc:sldLayoutMk cId="2555201153" sldId="2147483678"/>
              <ac:spMk id="21" creationId="{F2D42591-585B-628F-DCB9-C3D9F32B591B}"/>
            </ac:spMkLst>
          </pc:spChg>
          <pc:spChg chg="mod">
            <ac:chgData name="Søren Rasmussen" userId="cc182c32-c2a5-41de-90b0-2c2c9e874a5b" providerId="ADAL" clId="{4DE44789-559D-4246-A58E-21C99753B254}" dt="2026-01-08T13:02:25.271" v="595" actId="1076"/>
            <ac:spMkLst>
              <pc:docMk/>
              <pc:sldMasterMk cId="3158847159" sldId="2147483648"/>
              <pc:sldLayoutMk cId="2555201153" sldId="2147483678"/>
              <ac:spMk id="22" creationId="{3CCA8FBD-2A86-18AF-EF06-BF654D35D01D}"/>
            </ac:spMkLst>
          </pc:spChg>
          <pc:spChg chg="mod">
            <ac:chgData name="Søren Rasmussen" userId="cc182c32-c2a5-41de-90b0-2c2c9e874a5b" providerId="ADAL" clId="{4DE44789-559D-4246-A58E-21C99753B254}" dt="2026-01-08T13:02:42.747" v="598" actId="1076"/>
            <ac:spMkLst>
              <pc:docMk/>
              <pc:sldMasterMk cId="3158847159" sldId="2147483648"/>
              <pc:sldLayoutMk cId="2555201153" sldId="2147483678"/>
              <ac:spMk id="23" creationId="{829EE6AF-DA69-1723-3CF1-A3AE881E7D4C}"/>
            </ac:spMkLst>
          </pc:spChg>
          <pc:spChg chg="mod">
            <ac:chgData name="Søren Rasmussen" userId="cc182c32-c2a5-41de-90b0-2c2c9e874a5b" providerId="ADAL" clId="{4DE44789-559D-4246-A58E-21C99753B254}" dt="2026-01-08T12:58:23.912" v="554" actId="1076"/>
            <ac:spMkLst>
              <pc:docMk/>
              <pc:sldMasterMk cId="3158847159" sldId="2147483648"/>
              <pc:sldLayoutMk cId="2555201153" sldId="2147483678"/>
              <ac:spMk id="24" creationId="{0BE39094-B29F-A305-25CA-747A7DDCA83B}"/>
            </ac:spMkLst>
          </pc:spChg>
          <pc:spChg chg="mod">
            <ac:chgData name="Søren Rasmussen" userId="cc182c32-c2a5-41de-90b0-2c2c9e874a5b" providerId="ADAL" clId="{4DE44789-559D-4246-A58E-21C99753B254}" dt="2026-01-08T13:02:29.779" v="596" actId="1076"/>
            <ac:spMkLst>
              <pc:docMk/>
              <pc:sldMasterMk cId="3158847159" sldId="2147483648"/>
              <pc:sldLayoutMk cId="2555201153" sldId="2147483678"/>
              <ac:spMk id="25" creationId="{E8564EA1-7710-65A7-AAF8-B7BB2533EFFA}"/>
            </ac:spMkLst>
          </pc:spChg>
          <pc:spChg chg="mod">
            <ac:chgData name="Søren Rasmussen" userId="cc182c32-c2a5-41de-90b0-2c2c9e874a5b" providerId="ADAL" clId="{4DE44789-559D-4246-A58E-21C99753B254}" dt="2026-01-08T13:02:35.806" v="597" actId="1076"/>
            <ac:spMkLst>
              <pc:docMk/>
              <pc:sldMasterMk cId="3158847159" sldId="2147483648"/>
              <pc:sldLayoutMk cId="2555201153" sldId="2147483678"/>
              <ac:spMk id="26" creationId="{1E8B3B01-9864-BB6F-FE89-0775D20F32B4}"/>
            </ac:spMkLst>
          </pc:spChg>
          <pc:spChg chg="mod">
            <ac:chgData name="Søren Rasmussen" userId="cc182c32-c2a5-41de-90b0-2c2c9e874a5b" providerId="ADAL" clId="{4DE44789-559D-4246-A58E-21C99753B254}" dt="2026-01-09T08:56:06.561" v="1541"/>
            <ac:spMkLst>
              <pc:docMk/>
              <pc:sldMasterMk cId="3158847159" sldId="2147483648"/>
              <pc:sldLayoutMk cId="2555201153" sldId="2147483678"/>
              <ac:spMk id="27" creationId="{0FD0B2E5-4E02-308F-43CB-2DB49EAE582F}"/>
            </ac:spMkLst>
          </pc:spChg>
          <pc:spChg chg="mod">
            <ac:chgData name="Søren Rasmussen" userId="cc182c32-c2a5-41de-90b0-2c2c9e874a5b" providerId="ADAL" clId="{4DE44789-559D-4246-A58E-21C99753B254}" dt="2026-01-09T08:56:07.603" v="1542"/>
            <ac:spMkLst>
              <pc:docMk/>
              <pc:sldMasterMk cId="3158847159" sldId="2147483648"/>
              <pc:sldLayoutMk cId="2555201153" sldId="2147483678"/>
              <ac:spMk id="28" creationId="{A4B55C9E-0F95-C1A2-468E-34510AC71003}"/>
            </ac:spMkLst>
          </pc:spChg>
          <pc:spChg chg="mod">
            <ac:chgData name="Søren Rasmussen" userId="cc182c32-c2a5-41de-90b0-2c2c9e874a5b" providerId="ADAL" clId="{4DE44789-559D-4246-A58E-21C99753B254}" dt="2026-01-08T12:58:31.097" v="557" actId="1076"/>
            <ac:spMkLst>
              <pc:docMk/>
              <pc:sldMasterMk cId="3158847159" sldId="2147483648"/>
              <pc:sldLayoutMk cId="2555201153" sldId="2147483678"/>
              <ac:spMk id="29" creationId="{498D2EC8-94FE-FF59-339D-D0A285330DCE}"/>
            </ac:spMkLst>
          </pc:spChg>
          <pc:spChg chg="mod">
            <ac:chgData name="Søren Rasmussen" userId="cc182c32-c2a5-41de-90b0-2c2c9e874a5b" providerId="ADAL" clId="{4DE44789-559D-4246-A58E-21C99753B254}" dt="2026-01-08T12:58:57.494" v="568" actId="1076"/>
            <ac:spMkLst>
              <pc:docMk/>
              <pc:sldMasterMk cId="3158847159" sldId="2147483648"/>
              <pc:sldLayoutMk cId="2555201153" sldId="2147483678"/>
              <ac:spMk id="30" creationId="{F6D5B11B-41CF-CFDC-99AA-9C34331C01C7}"/>
            </ac:spMkLst>
          </pc:spChg>
          <pc:spChg chg="mod">
            <ac:chgData name="Søren Rasmussen" userId="cc182c32-c2a5-41de-90b0-2c2c9e874a5b" providerId="ADAL" clId="{4DE44789-559D-4246-A58E-21C99753B254}" dt="2026-01-08T12:59:01.675" v="569" actId="1076"/>
            <ac:spMkLst>
              <pc:docMk/>
              <pc:sldMasterMk cId="3158847159" sldId="2147483648"/>
              <pc:sldLayoutMk cId="2555201153" sldId="2147483678"/>
              <ac:spMk id="31" creationId="{68B08E35-D482-7A85-8923-8F76560A3538}"/>
            </ac:spMkLst>
          </pc:spChg>
          <pc:spChg chg="add mod">
            <ac:chgData name="Søren Rasmussen" userId="cc182c32-c2a5-41de-90b0-2c2c9e874a5b" providerId="ADAL" clId="{4DE44789-559D-4246-A58E-21C99753B254}" dt="2026-01-08T13:02:11.127" v="593" actId="14100"/>
            <ac:spMkLst>
              <pc:docMk/>
              <pc:sldMasterMk cId="3158847159" sldId="2147483648"/>
              <pc:sldLayoutMk cId="2555201153" sldId="2147483678"/>
              <ac:spMk id="32" creationId="{5E107E6C-ACC9-7BB4-B716-D8EEFA09C941}"/>
            </ac:spMkLst>
          </pc:spChg>
          <pc:spChg chg="mod">
            <ac:chgData name="Søren Rasmussen" userId="cc182c32-c2a5-41de-90b0-2c2c9e874a5b" providerId="ADAL" clId="{4DE44789-559D-4246-A58E-21C99753B254}" dt="2026-01-09T08:56:10.394" v="1544"/>
            <ac:spMkLst>
              <pc:docMk/>
              <pc:sldMasterMk cId="3158847159" sldId="2147483648"/>
              <pc:sldLayoutMk cId="2555201153" sldId="2147483678"/>
              <ac:spMk id="33" creationId="{D6161601-D90D-9A85-1978-79B060A0A0A7}"/>
            </ac:spMkLst>
          </pc:spChg>
          <pc:spChg chg="add mod">
            <ac:chgData name="Søren Rasmussen" userId="cc182c32-c2a5-41de-90b0-2c2c9e874a5b" providerId="ADAL" clId="{4DE44789-559D-4246-A58E-21C99753B254}" dt="2026-01-08T13:02:06.703" v="592" actId="14100"/>
            <ac:spMkLst>
              <pc:docMk/>
              <pc:sldMasterMk cId="3158847159" sldId="2147483648"/>
              <pc:sldLayoutMk cId="2555201153" sldId="2147483678"/>
              <ac:spMk id="34" creationId="{D69AB566-DDEC-E188-CABF-01B02970CC75}"/>
            </ac:spMkLst>
          </pc:spChg>
          <pc:spChg chg="add mod">
            <ac:chgData name="Søren Rasmussen" userId="cc182c32-c2a5-41de-90b0-2c2c9e874a5b" providerId="ADAL" clId="{4DE44789-559D-4246-A58E-21C99753B254}" dt="2026-01-08T13:02:50.116" v="600" actId="1076"/>
            <ac:spMkLst>
              <pc:docMk/>
              <pc:sldMasterMk cId="3158847159" sldId="2147483648"/>
              <pc:sldLayoutMk cId="2555201153" sldId="2147483678"/>
              <ac:spMk id="35" creationId="{2231DAE9-379E-B9BA-E80E-B429EB1B49A2}"/>
            </ac:spMkLst>
          </pc:spChg>
          <pc:spChg chg="add mod">
            <ac:chgData name="Søren Rasmussen" userId="cc182c32-c2a5-41de-90b0-2c2c9e874a5b" providerId="ADAL" clId="{4DE44789-559D-4246-A58E-21C99753B254}" dt="2026-01-08T13:02:57.490" v="602" actId="1076"/>
            <ac:spMkLst>
              <pc:docMk/>
              <pc:sldMasterMk cId="3158847159" sldId="2147483648"/>
              <pc:sldLayoutMk cId="2555201153" sldId="2147483678"/>
              <ac:spMk id="36" creationId="{2079740F-E128-DC3D-6CE3-BB1AFC24FA45}"/>
            </ac:spMkLst>
          </pc:spChg>
          <pc:spChg chg="add mod">
            <ac:chgData name="Søren Rasmussen" userId="cc182c32-c2a5-41de-90b0-2c2c9e874a5b" providerId="ADAL" clId="{4DE44789-559D-4246-A58E-21C99753B254}" dt="2026-01-08T13:03:06.068" v="604" actId="1076"/>
            <ac:spMkLst>
              <pc:docMk/>
              <pc:sldMasterMk cId="3158847159" sldId="2147483648"/>
              <pc:sldLayoutMk cId="2555201153" sldId="2147483678"/>
              <ac:spMk id="37" creationId="{68F1E3DC-2172-8607-0C8E-845646A38ACE}"/>
            </ac:spMkLst>
          </pc:spChg>
          <pc:spChg chg="add mod">
            <ac:chgData name="Søren Rasmussen" userId="cc182c32-c2a5-41de-90b0-2c2c9e874a5b" providerId="ADAL" clId="{4DE44789-559D-4246-A58E-21C99753B254}" dt="2026-01-08T13:03:18.211" v="607" actId="14100"/>
            <ac:spMkLst>
              <pc:docMk/>
              <pc:sldMasterMk cId="3158847159" sldId="2147483648"/>
              <pc:sldLayoutMk cId="2555201153" sldId="2147483678"/>
              <ac:spMk id="38" creationId="{27CB0F34-9AA7-61FA-30CC-F97D3EC391A0}"/>
            </ac:spMkLst>
          </pc:spChg>
          <pc:spChg chg="add mod">
            <ac:chgData name="Søren Rasmussen" userId="cc182c32-c2a5-41de-90b0-2c2c9e874a5b" providerId="ADAL" clId="{4DE44789-559D-4246-A58E-21C99753B254}" dt="2026-01-08T13:03:27.230" v="609" actId="1076"/>
            <ac:spMkLst>
              <pc:docMk/>
              <pc:sldMasterMk cId="3158847159" sldId="2147483648"/>
              <pc:sldLayoutMk cId="2555201153" sldId="2147483678"/>
              <ac:spMk id="39" creationId="{E6A77C62-1CE5-B804-DA61-75D0553B9002}"/>
            </ac:spMkLst>
          </pc:spChg>
          <pc:spChg chg="add mod">
            <ac:chgData name="Søren Rasmussen" userId="cc182c32-c2a5-41de-90b0-2c2c9e874a5b" providerId="ADAL" clId="{4DE44789-559D-4246-A58E-21C99753B254}" dt="2026-01-08T13:03:31.779" v="611" actId="1076"/>
            <ac:spMkLst>
              <pc:docMk/>
              <pc:sldMasterMk cId="3158847159" sldId="2147483648"/>
              <pc:sldLayoutMk cId="2555201153" sldId="2147483678"/>
              <ac:spMk id="40" creationId="{506E324B-816A-2ABE-F76D-E08B22317961}"/>
            </ac:spMkLst>
          </pc:spChg>
          <pc:spChg chg="add mod">
            <ac:chgData name="Søren Rasmussen" userId="cc182c32-c2a5-41de-90b0-2c2c9e874a5b" providerId="ADAL" clId="{4DE44789-559D-4246-A58E-21C99753B254}" dt="2026-01-08T13:03:37.407" v="613" actId="1076"/>
            <ac:spMkLst>
              <pc:docMk/>
              <pc:sldMasterMk cId="3158847159" sldId="2147483648"/>
              <pc:sldLayoutMk cId="2555201153" sldId="2147483678"/>
              <ac:spMk id="41" creationId="{87BB0F90-109E-E8B3-FAF4-ECA25E6EECEB}"/>
            </ac:spMkLst>
          </pc:spChg>
          <pc:graphicFrameChg chg="mod modGraphic">
            <ac:chgData name="Søren Rasmussen" userId="cc182c32-c2a5-41de-90b0-2c2c9e874a5b" providerId="ADAL" clId="{4DE44789-559D-4246-A58E-21C99753B254}" dt="2026-01-09T11:07:43.129" v="1556" actId="2165"/>
            <ac:graphicFrameMkLst>
              <pc:docMk/>
              <pc:sldMasterMk cId="3158847159" sldId="2147483648"/>
              <pc:sldLayoutMk cId="2555201153" sldId="2147483678"/>
              <ac:graphicFrameMk id="12" creationId="{F0D41F0D-2260-DFA5-49D5-5078CFFF5D2E}"/>
            </ac:graphicFrameMkLst>
          </pc:graphicFrameChg>
        </pc:sldLayoutChg>
        <pc:sldLayoutChg chg="addSp delSp modSp mod">
          <pc:chgData name="Søren Rasmussen" userId="cc182c32-c2a5-41de-90b0-2c2c9e874a5b" providerId="ADAL" clId="{4DE44789-559D-4246-A58E-21C99753B254}" dt="2026-01-09T08:55:51.991" v="1538"/>
          <pc:sldLayoutMkLst>
            <pc:docMk/>
            <pc:sldMasterMk cId="3158847159" sldId="2147483648"/>
            <pc:sldLayoutMk cId="3409427900" sldId="2147483679"/>
          </pc:sldLayoutMkLst>
          <pc:spChg chg="add mod">
            <ac:chgData name="Søren Rasmussen" userId="cc182c32-c2a5-41de-90b0-2c2c9e874a5b" providerId="ADAL" clId="{4DE44789-559D-4246-A58E-21C99753B254}" dt="2026-01-08T12:47:31.792" v="283" actId="1076"/>
            <ac:spMkLst>
              <pc:docMk/>
              <pc:sldMasterMk cId="3158847159" sldId="2147483648"/>
              <pc:sldLayoutMk cId="3409427900" sldId="2147483679"/>
              <ac:spMk id="4" creationId="{D57756A4-17C6-DB20-0047-F85D9777BF6D}"/>
            </ac:spMkLst>
          </pc:spChg>
          <pc:spChg chg="add mod">
            <ac:chgData name="Søren Rasmussen" userId="cc182c32-c2a5-41de-90b0-2c2c9e874a5b" providerId="ADAL" clId="{4DE44789-559D-4246-A58E-21C99753B254}" dt="2026-01-08T12:47:39.691" v="287" actId="1076"/>
            <ac:spMkLst>
              <pc:docMk/>
              <pc:sldMasterMk cId="3158847159" sldId="2147483648"/>
              <pc:sldLayoutMk cId="3409427900" sldId="2147483679"/>
              <ac:spMk id="5" creationId="{3C0F5C4C-83C1-3536-6240-7EF250DE16E9}"/>
            </ac:spMkLst>
          </pc:spChg>
          <pc:spChg chg="add mod">
            <ac:chgData name="Søren Rasmussen" userId="cc182c32-c2a5-41de-90b0-2c2c9e874a5b" providerId="ADAL" clId="{4DE44789-559D-4246-A58E-21C99753B254}" dt="2026-01-08T12:47:43.850" v="289" actId="1076"/>
            <ac:spMkLst>
              <pc:docMk/>
              <pc:sldMasterMk cId="3158847159" sldId="2147483648"/>
              <pc:sldLayoutMk cId="3409427900" sldId="2147483679"/>
              <ac:spMk id="6" creationId="{5F5FC77C-97A7-D78A-63D9-8E3F5FA77746}"/>
            </ac:spMkLst>
          </pc:spChg>
          <pc:spChg chg="add mod">
            <ac:chgData name="Søren Rasmussen" userId="cc182c32-c2a5-41de-90b0-2c2c9e874a5b" providerId="ADAL" clId="{4DE44789-559D-4246-A58E-21C99753B254}" dt="2026-01-08T12:47:48.605" v="291" actId="1076"/>
            <ac:spMkLst>
              <pc:docMk/>
              <pc:sldMasterMk cId="3158847159" sldId="2147483648"/>
              <pc:sldLayoutMk cId="3409427900" sldId="2147483679"/>
              <ac:spMk id="7" creationId="{E25E2CE1-2B15-4960-285D-8FC14E67F3AC}"/>
            </ac:spMkLst>
          </pc:spChg>
          <pc:spChg chg="add mod">
            <ac:chgData name="Søren Rasmussen" userId="cc182c32-c2a5-41de-90b0-2c2c9e874a5b" providerId="ADAL" clId="{4DE44789-559D-4246-A58E-21C99753B254}" dt="2026-01-08T12:48:10.526" v="300" actId="1076"/>
            <ac:spMkLst>
              <pc:docMk/>
              <pc:sldMasterMk cId="3158847159" sldId="2147483648"/>
              <pc:sldLayoutMk cId="3409427900" sldId="2147483679"/>
              <ac:spMk id="8" creationId="{980F4ACD-62D8-CA2D-A6F4-6E10212C5AA8}"/>
            </ac:spMkLst>
          </pc:spChg>
          <pc:spChg chg="add mod">
            <ac:chgData name="Søren Rasmussen" userId="cc182c32-c2a5-41de-90b0-2c2c9e874a5b" providerId="ADAL" clId="{4DE44789-559D-4246-A58E-21C99753B254}" dt="2026-01-08T12:48:17.777" v="304" actId="1076"/>
            <ac:spMkLst>
              <pc:docMk/>
              <pc:sldMasterMk cId="3158847159" sldId="2147483648"/>
              <pc:sldLayoutMk cId="3409427900" sldId="2147483679"/>
              <ac:spMk id="9" creationId="{A6B880DC-D1EF-A55F-4AD6-642BC48850D6}"/>
            </ac:spMkLst>
          </pc:spChg>
          <pc:spChg chg="add mod">
            <ac:chgData name="Søren Rasmussen" userId="cc182c32-c2a5-41de-90b0-2c2c9e874a5b" providerId="ADAL" clId="{4DE44789-559D-4246-A58E-21C99753B254}" dt="2026-01-08T12:48:21.511" v="306" actId="1076"/>
            <ac:spMkLst>
              <pc:docMk/>
              <pc:sldMasterMk cId="3158847159" sldId="2147483648"/>
              <pc:sldLayoutMk cId="3409427900" sldId="2147483679"/>
              <ac:spMk id="10" creationId="{46BDD1ED-3509-F398-FB11-DE613EABA221}"/>
            </ac:spMkLst>
          </pc:spChg>
          <pc:spChg chg="add mod">
            <ac:chgData name="Søren Rasmussen" userId="cc182c32-c2a5-41de-90b0-2c2c9e874a5b" providerId="ADAL" clId="{4DE44789-559D-4246-A58E-21C99753B254}" dt="2026-01-08T12:48:25.447" v="308" actId="1076"/>
            <ac:spMkLst>
              <pc:docMk/>
              <pc:sldMasterMk cId="3158847159" sldId="2147483648"/>
              <pc:sldLayoutMk cId="3409427900" sldId="2147483679"/>
              <ac:spMk id="11" creationId="{7788EFB8-D959-748F-ED20-09AB0EAADFFD}"/>
            </ac:spMkLst>
          </pc:spChg>
          <pc:spChg chg="mod">
            <ac:chgData name="Søren Rasmussen" userId="cc182c32-c2a5-41de-90b0-2c2c9e874a5b" providerId="ADAL" clId="{4DE44789-559D-4246-A58E-21C99753B254}" dt="2026-01-08T12:49:11.750" v="325" actId="14100"/>
            <ac:spMkLst>
              <pc:docMk/>
              <pc:sldMasterMk cId="3158847159" sldId="2147483648"/>
              <pc:sldLayoutMk cId="3409427900" sldId="2147483679"/>
              <ac:spMk id="13" creationId="{35792213-BDC3-9D62-2B18-813556FF5E56}"/>
            </ac:spMkLst>
          </pc:spChg>
          <pc:spChg chg="del">
            <ac:chgData name="Søren Rasmussen" userId="cc182c32-c2a5-41de-90b0-2c2c9e874a5b" providerId="ADAL" clId="{4DE44789-559D-4246-A58E-21C99753B254}" dt="2026-01-08T12:49:27.300" v="335" actId="478"/>
            <ac:spMkLst>
              <pc:docMk/>
              <pc:sldMasterMk cId="3158847159" sldId="2147483648"/>
              <pc:sldLayoutMk cId="3409427900" sldId="2147483679"/>
              <ac:spMk id="14" creationId="{6F5438CA-0B8B-0AF0-F702-851CD60AEF57}"/>
            </ac:spMkLst>
          </pc:spChg>
          <pc:spChg chg="del">
            <ac:chgData name="Søren Rasmussen" userId="cc182c32-c2a5-41de-90b0-2c2c9e874a5b" providerId="ADAL" clId="{4DE44789-559D-4246-A58E-21C99753B254}" dt="2026-01-08T12:49:31.533" v="338" actId="478"/>
            <ac:spMkLst>
              <pc:docMk/>
              <pc:sldMasterMk cId="3158847159" sldId="2147483648"/>
              <pc:sldLayoutMk cId="3409427900" sldId="2147483679"/>
              <ac:spMk id="15" creationId="{2F838165-9721-BC79-8E91-2BB250F63E76}"/>
            </ac:spMkLst>
          </pc:spChg>
          <pc:spChg chg="mod">
            <ac:chgData name="Søren Rasmussen" userId="cc182c32-c2a5-41de-90b0-2c2c9e874a5b" providerId="ADAL" clId="{4DE44789-559D-4246-A58E-21C99753B254}" dt="2026-01-09T08:55:50.541" v="1537"/>
            <ac:spMkLst>
              <pc:docMk/>
              <pc:sldMasterMk cId="3158847159" sldId="2147483648"/>
              <pc:sldLayoutMk cId="3409427900" sldId="2147483679"/>
              <ac:spMk id="16" creationId="{BE3D5F53-22FF-EA82-834B-0B02F01FECED}"/>
            </ac:spMkLst>
          </pc:spChg>
          <pc:spChg chg="del">
            <ac:chgData name="Søren Rasmussen" userId="cc182c32-c2a5-41de-90b0-2c2c9e874a5b" providerId="ADAL" clId="{4DE44789-559D-4246-A58E-21C99753B254}" dt="2026-01-08T12:49:21.943" v="329" actId="478"/>
            <ac:spMkLst>
              <pc:docMk/>
              <pc:sldMasterMk cId="3158847159" sldId="2147483648"/>
              <pc:sldLayoutMk cId="3409427900" sldId="2147483679"/>
              <ac:spMk id="17" creationId="{97E75298-A7A0-DE8D-E20C-C548CA81FD2B}"/>
            </ac:spMkLst>
          </pc:spChg>
          <pc:spChg chg="del mod">
            <ac:chgData name="Søren Rasmussen" userId="cc182c32-c2a5-41de-90b0-2c2c9e874a5b" providerId="ADAL" clId="{4DE44789-559D-4246-A58E-21C99753B254}" dt="2026-01-08T12:49:39.509" v="346" actId="478"/>
            <ac:spMkLst>
              <pc:docMk/>
              <pc:sldMasterMk cId="3158847159" sldId="2147483648"/>
              <pc:sldLayoutMk cId="3409427900" sldId="2147483679"/>
              <ac:spMk id="18" creationId="{AE27F52A-195B-42B0-B76F-2B0F151224A0}"/>
            </ac:spMkLst>
          </pc:spChg>
          <pc:spChg chg="add mod">
            <ac:chgData name="Søren Rasmussen" userId="cc182c32-c2a5-41de-90b0-2c2c9e874a5b" providerId="ADAL" clId="{4DE44789-559D-4246-A58E-21C99753B254}" dt="2026-01-08T12:50:42.833" v="366" actId="1076"/>
            <ac:spMkLst>
              <pc:docMk/>
              <pc:sldMasterMk cId="3158847159" sldId="2147483648"/>
              <pc:sldLayoutMk cId="3409427900" sldId="2147483679"/>
              <ac:spMk id="19" creationId="{763840C5-9C8F-68BE-6867-05D89A8D2695}"/>
            </ac:spMkLst>
          </pc:spChg>
          <pc:spChg chg="add mod">
            <ac:chgData name="Søren Rasmussen" userId="cc182c32-c2a5-41de-90b0-2c2c9e874a5b" providerId="ADAL" clId="{4DE44789-559D-4246-A58E-21C99753B254}" dt="2026-01-08T12:50:47.277" v="368" actId="1076"/>
            <ac:spMkLst>
              <pc:docMk/>
              <pc:sldMasterMk cId="3158847159" sldId="2147483648"/>
              <pc:sldLayoutMk cId="3409427900" sldId="2147483679"/>
              <ac:spMk id="20" creationId="{7EFFBCDA-75B2-7FFE-6798-ACDE7A03F1D5}"/>
            </ac:spMkLst>
          </pc:spChg>
          <pc:spChg chg="add mod">
            <ac:chgData name="Søren Rasmussen" userId="cc182c32-c2a5-41de-90b0-2c2c9e874a5b" providerId="ADAL" clId="{4DE44789-559D-4246-A58E-21C99753B254}" dt="2026-01-08T12:50:52.083" v="370" actId="1076"/>
            <ac:spMkLst>
              <pc:docMk/>
              <pc:sldMasterMk cId="3158847159" sldId="2147483648"/>
              <pc:sldLayoutMk cId="3409427900" sldId="2147483679"/>
              <ac:spMk id="21" creationId="{E3352FAD-DA74-E23E-2FE7-E6F4CFD368A2}"/>
            </ac:spMkLst>
          </pc:spChg>
          <pc:spChg chg="add mod">
            <ac:chgData name="Søren Rasmussen" userId="cc182c32-c2a5-41de-90b0-2c2c9e874a5b" providerId="ADAL" clId="{4DE44789-559D-4246-A58E-21C99753B254}" dt="2026-01-08T12:50:57.368" v="372" actId="1076"/>
            <ac:spMkLst>
              <pc:docMk/>
              <pc:sldMasterMk cId="3158847159" sldId="2147483648"/>
              <pc:sldLayoutMk cId="3409427900" sldId="2147483679"/>
              <ac:spMk id="22" creationId="{9EB27435-BDF0-B739-BEA4-1AA247CA72A9}"/>
            </ac:spMkLst>
          </pc:spChg>
          <pc:spChg chg="mod">
            <ac:chgData name="Søren Rasmussen" userId="cc182c32-c2a5-41de-90b0-2c2c9e874a5b" providerId="ADAL" clId="{4DE44789-559D-4246-A58E-21C99753B254}" dt="2026-01-08T12:48:56.003" v="319" actId="14100"/>
            <ac:spMkLst>
              <pc:docMk/>
              <pc:sldMasterMk cId="3158847159" sldId="2147483648"/>
              <pc:sldLayoutMk cId="3409427900" sldId="2147483679"/>
              <ac:spMk id="23" creationId="{EFE2B314-B292-2EAA-2ABD-1BF8CCFD1DEE}"/>
            </ac:spMkLst>
          </pc:spChg>
          <pc:spChg chg="del">
            <ac:chgData name="Søren Rasmussen" userId="cc182c32-c2a5-41de-90b0-2c2c9e874a5b" providerId="ADAL" clId="{4DE44789-559D-4246-A58E-21C99753B254}" dt="2026-01-08T12:49:20.582" v="328" actId="478"/>
            <ac:spMkLst>
              <pc:docMk/>
              <pc:sldMasterMk cId="3158847159" sldId="2147483648"/>
              <pc:sldLayoutMk cId="3409427900" sldId="2147483679"/>
              <ac:spMk id="24" creationId="{A85CB11D-58FA-44B5-D652-F18E210494DB}"/>
            </ac:spMkLst>
          </pc:spChg>
          <pc:spChg chg="del">
            <ac:chgData name="Søren Rasmussen" userId="cc182c32-c2a5-41de-90b0-2c2c9e874a5b" providerId="ADAL" clId="{4DE44789-559D-4246-A58E-21C99753B254}" dt="2026-01-08T12:49:40.531" v="347" actId="478"/>
            <ac:spMkLst>
              <pc:docMk/>
              <pc:sldMasterMk cId="3158847159" sldId="2147483648"/>
              <pc:sldLayoutMk cId="3409427900" sldId="2147483679"/>
              <ac:spMk id="25" creationId="{FF314C33-1F7B-4D26-EE47-A361BB3AC17B}"/>
            </ac:spMkLst>
          </pc:spChg>
          <pc:spChg chg="mod">
            <ac:chgData name="Søren Rasmussen" userId="cc182c32-c2a5-41de-90b0-2c2c9e874a5b" providerId="ADAL" clId="{4DE44789-559D-4246-A58E-21C99753B254}" dt="2026-01-09T08:55:39.168" v="1530"/>
            <ac:spMkLst>
              <pc:docMk/>
              <pc:sldMasterMk cId="3158847159" sldId="2147483648"/>
              <pc:sldLayoutMk cId="3409427900" sldId="2147483679"/>
              <ac:spMk id="26" creationId="{02B44919-C390-5D63-C538-D2E986C7348F}"/>
            </ac:spMkLst>
          </pc:spChg>
          <pc:spChg chg="del">
            <ac:chgData name="Søren Rasmussen" userId="cc182c32-c2a5-41de-90b0-2c2c9e874a5b" providerId="ADAL" clId="{4DE44789-559D-4246-A58E-21C99753B254}" dt="2026-01-08T12:47:34.911" v="285" actId="478"/>
            <ac:spMkLst>
              <pc:docMk/>
              <pc:sldMasterMk cId="3158847159" sldId="2147483648"/>
              <pc:sldLayoutMk cId="3409427900" sldId="2147483679"/>
              <ac:spMk id="27" creationId="{54A602E5-F92E-7120-91F6-3F000C9E9406}"/>
            </ac:spMkLst>
          </pc:spChg>
          <pc:spChg chg="del">
            <ac:chgData name="Søren Rasmussen" userId="cc182c32-c2a5-41de-90b0-2c2c9e874a5b" providerId="ADAL" clId="{4DE44789-559D-4246-A58E-21C99753B254}" dt="2026-01-08T12:47:33.883" v="284" actId="478"/>
            <ac:spMkLst>
              <pc:docMk/>
              <pc:sldMasterMk cId="3158847159" sldId="2147483648"/>
              <pc:sldLayoutMk cId="3409427900" sldId="2147483679"/>
              <ac:spMk id="28" creationId="{BC82A216-2668-BB75-7E01-2CEC96F3F2E4}"/>
            </ac:spMkLst>
          </pc:spChg>
          <pc:spChg chg="mod">
            <ac:chgData name="Søren Rasmussen" userId="cc182c32-c2a5-41de-90b0-2c2c9e874a5b" providerId="ADAL" clId="{4DE44789-559D-4246-A58E-21C99753B254}" dt="2026-01-08T12:48:43.856" v="312" actId="14100"/>
            <ac:spMkLst>
              <pc:docMk/>
              <pc:sldMasterMk cId="3158847159" sldId="2147483648"/>
              <pc:sldLayoutMk cId="3409427900" sldId="2147483679"/>
              <ac:spMk id="29" creationId="{DC98F151-9415-8532-C2ED-8B21C8B001AA}"/>
            </ac:spMkLst>
          </pc:spChg>
          <pc:spChg chg="del">
            <ac:chgData name="Søren Rasmussen" userId="cc182c32-c2a5-41de-90b0-2c2c9e874a5b" providerId="ADAL" clId="{4DE44789-559D-4246-A58E-21C99753B254}" dt="2026-01-08T12:48:47.744" v="313" actId="478"/>
            <ac:spMkLst>
              <pc:docMk/>
              <pc:sldMasterMk cId="3158847159" sldId="2147483648"/>
              <pc:sldLayoutMk cId="3409427900" sldId="2147483679"/>
              <ac:spMk id="30" creationId="{2A5D7095-4CBA-7EAE-D72F-315634BE1520}"/>
            </ac:spMkLst>
          </pc:spChg>
          <pc:spChg chg="del">
            <ac:chgData name="Søren Rasmussen" userId="cc182c32-c2a5-41de-90b0-2c2c9e874a5b" providerId="ADAL" clId="{4DE44789-559D-4246-A58E-21C99753B254}" dt="2026-01-08T12:48:48.979" v="314" actId="478"/>
            <ac:spMkLst>
              <pc:docMk/>
              <pc:sldMasterMk cId="3158847159" sldId="2147483648"/>
              <pc:sldLayoutMk cId="3409427900" sldId="2147483679"/>
              <ac:spMk id="31" creationId="{E79FDF8A-6653-1D78-E13E-D137C97B615C}"/>
            </ac:spMkLst>
          </pc:spChg>
          <pc:spChg chg="mod">
            <ac:chgData name="Søren Rasmussen" userId="cc182c32-c2a5-41de-90b0-2c2c9e874a5b" providerId="ADAL" clId="{4DE44789-559D-4246-A58E-21C99753B254}" dt="2026-01-09T08:55:46.348" v="1534"/>
            <ac:spMkLst>
              <pc:docMk/>
              <pc:sldMasterMk cId="3158847159" sldId="2147483648"/>
              <pc:sldLayoutMk cId="3409427900" sldId="2147483679"/>
              <ac:spMk id="32" creationId="{0D2DE150-9ADA-F461-CAE2-4E7E25E5F2B5}"/>
            </ac:spMkLst>
          </pc:spChg>
          <pc:spChg chg="mod">
            <ac:chgData name="Søren Rasmussen" userId="cc182c32-c2a5-41de-90b0-2c2c9e874a5b" providerId="ADAL" clId="{4DE44789-559D-4246-A58E-21C99753B254}" dt="2026-01-09T08:55:43.263" v="1532"/>
            <ac:spMkLst>
              <pc:docMk/>
              <pc:sldMasterMk cId="3158847159" sldId="2147483648"/>
              <pc:sldLayoutMk cId="3409427900" sldId="2147483679"/>
              <ac:spMk id="33" creationId="{3B0238B3-D83D-7C0E-C4E7-4E004BCD32D0}"/>
            </ac:spMkLst>
          </pc:spChg>
          <pc:spChg chg="mod">
            <ac:chgData name="Søren Rasmussen" userId="cc182c32-c2a5-41de-90b0-2c2c9e874a5b" providerId="ADAL" clId="{4DE44789-559D-4246-A58E-21C99753B254}" dt="2026-01-09T08:55:44.855" v="1533"/>
            <ac:spMkLst>
              <pc:docMk/>
              <pc:sldMasterMk cId="3158847159" sldId="2147483648"/>
              <pc:sldLayoutMk cId="3409427900" sldId="2147483679"/>
              <ac:spMk id="34" creationId="{79EB8C8F-AB14-C0CC-8CCA-86FC2AE5B6E6}"/>
            </ac:spMkLst>
          </pc:spChg>
          <pc:spChg chg="add mod">
            <ac:chgData name="Søren Rasmussen" userId="cc182c32-c2a5-41de-90b0-2c2c9e874a5b" providerId="ADAL" clId="{4DE44789-559D-4246-A58E-21C99753B254}" dt="2026-01-08T12:51:03.002" v="374" actId="1076"/>
            <ac:spMkLst>
              <pc:docMk/>
              <pc:sldMasterMk cId="3158847159" sldId="2147483648"/>
              <pc:sldLayoutMk cId="3409427900" sldId="2147483679"/>
              <ac:spMk id="35" creationId="{479BFF37-A80E-1FF4-3958-2CBB8D67B5FB}"/>
            </ac:spMkLst>
          </pc:spChg>
          <pc:spChg chg="add mod">
            <ac:chgData name="Søren Rasmussen" userId="cc182c32-c2a5-41de-90b0-2c2c9e874a5b" providerId="ADAL" clId="{4DE44789-559D-4246-A58E-21C99753B254}" dt="2026-01-08T12:51:06.615" v="376" actId="1076"/>
            <ac:spMkLst>
              <pc:docMk/>
              <pc:sldMasterMk cId="3158847159" sldId="2147483648"/>
              <pc:sldLayoutMk cId="3409427900" sldId="2147483679"/>
              <ac:spMk id="36" creationId="{749E98E1-988B-BE5A-BA57-690D80B02367}"/>
            </ac:spMkLst>
          </pc:spChg>
          <pc:spChg chg="add mod">
            <ac:chgData name="Søren Rasmussen" userId="cc182c32-c2a5-41de-90b0-2c2c9e874a5b" providerId="ADAL" clId="{4DE44789-559D-4246-A58E-21C99753B254}" dt="2026-01-08T12:51:10.806" v="378" actId="1076"/>
            <ac:spMkLst>
              <pc:docMk/>
              <pc:sldMasterMk cId="3158847159" sldId="2147483648"/>
              <pc:sldLayoutMk cId="3409427900" sldId="2147483679"/>
              <ac:spMk id="37" creationId="{561D7C5D-9637-4904-F773-52D16766DD7D}"/>
            </ac:spMkLst>
          </pc:spChg>
          <pc:spChg chg="add mod">
            <ac:chgData name="Søren Rasmussen" userId="cc182c32-c2a5-41de-90b0-2c2c9e874a5b" providerId="ADAL" clId="{4DE44789-559D-4246-A58E-21C99753B254}" dt="2026-01-08T12:51:15.201" v="380" actId="1076"/>
            <ac:spMkLst>
              <pc:docMk/>
              <pc:sldMasterMk cId="3158847159" sldId="2147483648"/>
              <pc:sldLayoutMk cId="3409427900" sldId="2147483679"/>
              <ac:spMk id="38" creationId="{B2ADC18C-D32D-9666-C3DC-0A9CE6E7094D}"/>
            </ac:spMkLst>
          </pc:spChg>
          <pc:spChg chg="add mod">
            <ac:chgData name="Søren Rasmussen" userId="cc182c32-c2a5-41de-90b0-2c2c9e874a5b" providerId="ADAL" clId="{4DE44789-559D-4246-A58E-21C99753B254}" dt="2026-01-08T12:51:19.290" v="382" actId="1076"/>
            <ac:spMkLst>
              <pc:docMk/>
              <pc:sldMasterMk cId="3158847159" sldId="2147483648"/>
              <pc:sldLayoutMk cId="3409427900" sldId="2147483679"/>
              <ac:spMk id="39" creationId="{F9685C49-7271-512C-6C23-8DB80F9D053E}"/>
            </ac:spMkLst>
          </pc:spChg>
          <pc:spChg chg="add mod">
            <ac:chgData name="Søren Rasmussen" userId="cc182c32-c2a5-41de-90b0-2c2c9e874a5b" providerId="ADAL" clId="{4DE44789-559D-4246-A58E-21C99753B254}" dt="2026-01-08T12:51:22.467" v="384" actId="1076"/>
            <ac:spMkLst>
              <pc:docMk/>
              <pc:sldMasterMk cId="3158847159" sldId="2147483648"/>
              <pc:sldLayoutMk cId="3409427900" sldId="2147483679"/>
              <ac:spMk id="40" creationId="{C6CB44A4-6710-F8F6-99FE-56BA12A4A58F}"/>
            </ac:spMkLst>
          </pc:spChg>
          <pc:spChg chg="add mod">
            <ac:chgData name="Søren Rasmussen" userId="cc182c32-c2a5-41de-90b0-2c2c9e874a5b" providerId="ADAL" clId="{4DE44789-559D-4246-A58E-21C99753B254}" dt="2026-01-08T12:51:25.791" v="386" actId="1076"/>
            <ac:spMkLst>
              <pc:docMk/>
              <pc:sldMasterMk cId="3158847159" sldId="2147483648"/>
              <pc:sldLayoutMk cId="3409427900" sldId="2147483679"/>
              <ac:spMk id="41" creationId="{E211F5E1-9A07-0910-0437-C85336220D27}"/>
            </ac:spMkLst>
          </pc:spChg>
          <pc:spChg chg="add mod">
            <ac:chgData name="Søren Rasmussen" userId="cc182c32-c2a5-41de-90b0-2c2c9e874a5b" providerId="ADAL" clId="{4DE44789-559D-4246-A58E-21C99753B254}" dt="2026-01-08T12:51:30.753" v="388" actId="1076"/>
            <ac:spMkLst>
              <pc:docMk/>
              <pc:sldMasterMk cId="3158847159" sldId="2147483648"/>
              <pc:sldLayoutMk cId="3409427900" sldId="2147483679"/>
              <ac:spMk id="42" creationId="{438E38F5-1AEA-D752-4989-3AACAB0F6493}"/>
            </ac:spMkLst>
          </pc:spChg>
          <pc:spChg chg="add mod">
            <ac:chgData name="Søren Rasmussen" userId="cc182c32-c2a5-41de-90b0-2c2c9e874a5b" providerId="ADAL" clId="{4DE44789-559D-4246-A58E-21C99753B254}" dt="2026-01-08T12:51:45.669" v="394" actId="255"/>
            <ac:spMkLst>
              <pc:docMk/>
              <pc:sldMasterMk cId="3158847159" sldId="2147483648"/>
              <pc:sldLayoutMk cId="3409427900" sldId="2147483679"/>
              <ac:spMk id="43" creationId="{4C7C4251-B9D5-94E6-CE42-1A6399FD7C50}"/>
            </ac:spMkLst>
          </pc:spChg>
          <pc:spChg chg="add mod">
            <ac:chgData name="Søren Rasmussen" userId="cc182c32-c2a5-41de-90b0-2c2c9e874a5b" providerId="ADAL" clId="{4DE44789-559D-4246-A58E-21C99753B254}" dt="2026-01-08T12:51:58.010" v="397" actId="1076"/>
            <ac:spMkLst>
              <pc:docMk/>
              <pc:sldMasterMk cId="3158847159" sldId="2147483648"/>
              <pc:sldLayoutMk cId="3409427900" sldId="2147483679"/>
              <ac:spMk id="44" creationId="{F2B32D61-0EFC-3882-9979-B37A2FB775BC}"/>
            </ac:spMkLst>
          </pc:spChg>
          <pc:spChg chg="add mod">
            <ac:chgData name="Søren Rasmussen" userId="cc182c32-c2a5-41de-90b0-2c2c9e874a5b" providerId="ADAL" clId="{4DE44789-559D-4246-A58E-21C99753B254}" dt="2026-01-08T12:52:04.492" v="400" actId="1076"/>
            <ac:spMkLst>
              <pc:docMk/>
              <pc:sldMasterMk cId="3158847159" sldId="2147483648"/>
              <pc:sldLayoutMk cId="3409427900" sldId="2147483679"/>
              <ac:spMk id="45" creationId="{DC19B0B4-AFA1-1DC9-3C01-E3D57DFD1448}"/>
            </ac:spMkLst>
          </pc:spChg>
          <pc:spChg chg="add mod">
            <ac:chgData name="Søren Rasmussen" userId="cc182c32-c2a5-41de-90b0-2c2c9e874a5b" providerId="ADAL" clId="{4DE44789-559D-4246-A58E-21C99753B254}" dt="2026-01-08T12:52:08.713" v="402" actId="1076"/>
            <ac:spMkLst>
              <pc:docMk/>
              <pc:sldMasterMk cId="3158847159" sldId="2147483648"/>
              <pc:sldLayoutMk cId="3409427900" sldId="2147483679"/>
              <ac:spMk id="46" creationId="{3141F606-08AC-B4B2-861A-41C1245FEC86}"/>
            </ac:spMkLst>
          </pc:spChg>
          <pc:spChg chg="add mod">
            <ac:chgData name="Søren Rasmussen" userId="cc182c32-c2a5-41de-90b0-2c2c9e874a5b" providerId="ADAL" clId="{4DE44789-559D-4246-A58E-21C99753B254}" dt="2026-01-08T12:52:13.857" v="404" actId="1076"/>
            <ac:spMkLst>
              <pc:docMk/>
              <pc:sldMasterMk cId="3158847159" sldId="2147483648"/>
              <pc:sldLayoutMk cId="3409427900" sldId="2147483679"/>
              <ac:spMk id="47" creationId="{0ED60E76-9D00-D5D7-2F06-A9D7B4FE1F06}"/>
            </ac:spMkLst>
          </pc:spChg>
          <pc:spChg chg="add mod">
            <ac:chgData name="Søren Rasmussen" userId="cc182c32-c2a5-41de-90b0-2c2c9e874a5b" providerId="ADAL" clId="{4DE44789-559D-4246-A58E-21C99753B254}" dt="2026-01-08T12:52:17.525" v="406" actId="1076"/>
            <ac:spMkLst>
              <pc:docMk/>
              <pc:sldMasterMk cId="3158847159" sldId="2147483648"/>
              <pc:sldLayoutMk cId="3409427900" sldId="2147483679"/>
              <ac:spMk id="48" creationId="{66E0C7F7-B351-440F-4EF7-D7C5440A1C20}"/>
            </ac:spMkLst>
          </pc:spChg>
          <pc:spChg chg="add mod">
            <ac:chgData name="Søren Rasmussen" userId="cc182c32-c2a5-41de-90b0-2c2c9e874a5b" providerId="ADAL" clId="{4DE44789-559D-4246-A58E-21C99753B254}" dt="2026-01-08T12:52:21.225" v="408" actId="1076"/>
            <ac:spMkLst>
              <pc:docMk/>
              <pc:sldMasterMk cId="3158847159" sldId="2147483648"/>
              <pc:sldLayoutMk cId="3409427900" sldId="2147483679"/>
              <ac:spMk id="49" creationId="{3B28FCC0-D585-5C6D-4AF1-DE9F8D31D23B}"/>
            </ac:spMkLst>
          </pc:spChg>
          <pc:spChg chg="add mod">
            <ac:chgData name="Søren Rasmussen" userId="cc182c32-c2a5-41de-90b0-2c2c9e874a5b" providerId="ADAL" clId="{4DE44789-559D-4246-A58E-21C99753B254}" dt="2026-01-08T12:52:24.910" v="410" actId="1076"/>
            <ac:spMkLst>
              <pc:docMk/>
              <pc:sldMasterMk cId="3158847159" sldId="2147483648"/>
              <pc:sldLayoutMk cId="3409427900" sldId="2147483679"/>
              <ac:spMk id="50" creationId="{4F2EEB89-D549-5100-A7AC-51F4270CCBC2}"/>
            </ac:spMkLst>
          </pc:spChg>
          <pc:spChg chg="add mod">
            <ac:chgData name="Søren Rasmussen" userId="cc182c32-c2a5-41de-90b0-2c2c9e874a5b" providerId="ADAL" clId="{4DE44789-559D-4246-A58E-21C99753B254}" dt="2026-01-08T12:52:29.419" v="412" actId="1076"/>
            <ac:spMkLst>
              <pc:docMk/>
              <pc:sldMasterMk cId="3158847159" sldId="2147483648"/>
              <pc:sldLayoutMk cId="3409427900" sldId="2147483679"/>
              <ac:spMk id="51" creationId="{30B49EC2-B4ED-00CB-C249-3DAA1B98A89A}"/>
            </ac:spMkLst>
          </pc:spChg>
          <pc:spChg chg="add mod">
            <ac:chgData name="Søren Rasmussen" userId="cc182c32-c2a5-41de-90b0-2c2c9e874a5b" providerId="ADAL" clId="{4DE44789-559D-4246-A58E-21C99753B254}" dt="2026-01-08T12:52:33.232" v="414" actId="1076"/>
            <ac:spMkLst>
              <pc:docMk/>
              <pc:sldMasterMk cId="3158847159" sldId="2147483648"/>
              <pc:sldLayoutMk cId="3409427900" sldId="2147483679"/>
              <ac:spMk id="52" creationId="{E91AFB09-1AF1-1AA6-2A97-EAA2D480F93F}"/>
            </ac:spMkLst>
          </pc:spChg>
          <pc:spChg chg="add mod">
            <ac:chgData name="Søren Rasmussen" userId="cc182c32-c2a5-41de-90b0-2c2c9e874a5b" providerId="ADAL" clId="{4DE44789-559D-4246-A58E-21C99753B254}" dt="2026-01-08T12:52:36.847" v="416" actId="1076"/>
            <ac:spMkLst>
              <pc:docMk/>
              <pc:sldMasterMk cId="3158847159" sldId="2147483648"/>
              <pc:sldLayoutMk cId="3409427900" sldId="2147483679"/>
              <ac:spMk id="53" creationId="{A2D1EE0F-9311-A220-ABAD-7763BFC956BB}"/>
            </ac:spMkLst>
          </pc:spChg>
          <pc:spChg chg="add mod">
            <ac:chgData name="Søren Rasmussen" userId="cc182c32-c2a5-41de-90b0-2c2c9e874a5b" providerId="ADAL" clId="{4DE44789-559D-4246-A58E-21C99753B254}" dt="2026-01-08T12:52:39.913" v="418" actId="1076"/>
            <ac:spMkLst>
              <pc:docMk/>
              <pc:sldMasterMk cId="3158847159" sldId="2147483648"/>
              <pc:sldLayoutMk cId="3409427900" sldId="2147483679"/>
              <ac:spMk id="54" creationId="{F9A09B2F-40C6-FDB6-86E2-7C6866B1907B}"/>
            </ac:spMkLst>
          </pc:spChg>
          <pc:spChg chg="add mod">
            <ac:chgData name="Søren Rasmussen" userId="cc182c32-c2a5-41de-90b0-2c2c9e874a5b" providerId="ADAL" clId="{4DE44789-559D-4246-A58E-21C99753B254}" dt="2026-01-08T12:52:44.681" v="420" actId="1076"/>
            <ac:spMkLst>
              <pc:docMk/>
              <pc:sldMasterMk cId="3158847159" sldId="2147483648"/>
              <pc:sldLayoutMk cId="3409427900" sldId="2147483679"/>
              <ac:spMk id="55" creationId="{4E221D36-4ACD-ABB4-360D-E03C4FFF1ACA}"/>
            </ac:spMkLst>
          </pc:spChg>
          <pc:spChg chg="add mod">
            <ac:chgData name="Søren Rasmussen" userId="cc182c32-c2a5-41de-90b0-2c2c9e874a5b" providerId="ADAL" clId="{4DE44789-559D-4246-A58E-21C99753B254}" dt="2026-01-08T12:52:48.118" v="422" actId="1076"/>
            <ac:spMkLst>
              <pc:docMk/>
              <pc:sldMasterMk cId="3158847159" sldId="2147483648"/>
              <pc:sldLayoutMk cId="3409427900" sldId="2147483679"/>
              <ac:spMk id="56" creationId="{5351C6D4-1596-5C37-8B21-8BB6EC424537}"/>
            </ac:spMkLst>
          </pc:spChg>
          <pc:spChg chg="add mod">
            <ac:chgData name="Søren Rasmussen" userId="cc182c32-c2a5-41de-90b0-2c2c9e874a5b" providerId="ADAL" clId="{4DE44789-559D-4246-A58E-21C99753B254}" dt="2026-01-08T12:52:51.866" v="424" actId="1076"/>
            <ac:spMkLst>
              <pc:docMk/>
              <pc:sldMasterMk cId="3158847159" sldId="2147483648"/>
              <pc:sldLayoutMk cId="3409427900" sldId="2147483679"/>
              <ac:spMk id="57" creationId="{3DD1A84A-37D7-4941-B929-D94ACB8AB5AC}"/>
            </ac:spMkLst>
          </pc:spChg>
          <pc:spChg chg="add mod">
            <ac:chgData name="Søren Rasmussen" userId="cc182c32-c2a5-41de-90b0-2c2c9e874a5b" providerId="ADAL" clId="{4DE44789-559D-4246-A58E-21C99753B254}" dt="2026-01-08T12:52:55.272" v="426" actId="1076"/>
            <ac:spMkLst>
              <pc:docMk/>
              <pc:sldMasterMk cId="3158847159" sldId="2147483648"/>
              <pc:sldLayoutMk cId="3409427900" sldId="2147483679"/>
              <ac:spMk id="58" creationId="{181D961B-5838-E8C6-F371-F43BCEA90F40}"/>
            </ac:spMkLst>
          </pc:spChg>
          <pc:spChg chg="mod">
            <ac:chgData name="Søren Rasmussen" userId="cc182c32-c2a5-41de-90b0-2c2c9e874a5b" providerId="ADAL" clId="{4DE44789-559D-4246-A58E-21C99753B254}" dt="2026-01-08T12:47:26.100" v="281" actId="1076"/>
            <ac:spMkLst>
              <pc:docMk/>
              <pc:sldMasterMk cId="3158847159" sldId="2147483648"/>
              <pc:sldLayoutMk cId="3409427900" sldId="2147483679"/>
              <ac:spMk id="108" creationId="{A9453955-5BB1-CF31-9B31-7FE77C7205C8}"/>
            </ac:spMkLst>
          </pc:spChg>
          <pc:spChg chg="mod">
            <ac:chgData name="Søren Rasmussen" userId="cc182c32-c2a5-41de-90b0-2c2c9e874a5b" providerId="ADAL" clId="{4DE44789-559D-4246-A58E-21C99753B254}" dt="2026-01-09T08:55:51.991" v="1538"/>
            <ac:spMkLst>
              <pc:docMk/>
              <pc:sldMasterMk cId="3158847159" sldId="2147483648"/>
              <pc:sldLayoutMk cId="3409427900" sldId="2147483679"/>
              <ac:spMk id="129" creationId="{CD9475CF-C0A7-6B3D-F3EC-3B00D13B49D8}"/>
            </ac:spMkLst>
          </pc:spChg>
          <pc:spChg chg="del">
            <ac:chgData name="Søren Rasmussen" userId="cc182c32-c2a5-41de-90b0-2c2c9e874a5b" providerId="ADAL" clId="{4DE44789-559D-4246-A58E-21C99753B254}" dt="2026-01-08T12:49:30.068" v="337" actId="478"/>
            <ac:spMkLst>
              <pc:docMk/>
              <pc:sldMasterMk cId="3158847159" sldId="2147483648"/>
              <pc:sldLayoutMk cId="3409427900" sldId="2147483679"/>
              <ac:spMk id="130" creationId="{A9FAB294-6A76-2E5B-CDF1-1AFF411D9EE8}"/>
            </ac:spMkLst>
          </pc:spChg>
          <pc:spChg chg="del">
            <ac:chgData name="Søren Rasmussen" userId="cc182c32-c2a5-41de-90b0-2c2c9e874a5b" providerId="ADAL" clId="{4DE44789-559D-4246-A58E-21C99753B254}" dt="2026-01-08T12:49:28.718" v="336" actId="478"/>
            <ac:spMkLst>
              <pc:docMk/>
              <pc:sldMasterMk cId="3158847159" sldId="2147483648"/>
              <pc:sldLayoutMk cId="3409427900" sldId="2147483679"/>
              <ac:spMk id="131" creationId="{97E8B992-E907-2C4B-3074-07AA08E05FD8}"/>
            </ac:spMkLst>
          </pc:spChg>
          <pc:spChg chg="mod">
            <ac:chgData name="Søren Rasmussen" userId="cc182c32-c2a5-41de-90b0-2c2c9e874a5b" providerId="ADAL" clId="{4DE44789-559D-4246-A58E-21C99753B254}" dt="2026-01-08T12:49:15.278" v="327" actId="14100"/>
            <ac:spMkLst>
              <pc:docMk/>
              <pc:sldMasterMk cId="3158847159" sldId="2147483648"/>
              <pc:sldLayoutMk cId="3409427900" sldId="2147483679"/>
              <ac:spMk id="133" creationId="{8385D279-D43B-0A95-F650-4BAAC7E35BCD}"/>
            </ac:spMkLst>
          </pc:spChg>
          <pc:spChg chg="mod">
            <ac:chgData name="Søren Rasmussen" userId="cc182c32-c2a5-41de-90b0-2c2c9e874a5b" providerId="ADAL" clId="{4DE44789-559D-4246-A58E-21C99753B254}" dt="2026-01-09T08:55:49.144" v="1536"/>
            <ac:spMkLst>
              <pc:docMk/>
              <pc:sldMasterMk cId="3158847159" sldId="2147483648"/>
              <pc:sldLayoutMk cId="3409427900" sldId="2147483679"/>
              <ac:spMk id="134" creationId="{636CC9FE-5BE5-9585-D410-083D8C86D284}"/>
            </ac:spMkLst>
          </pc:spChg>
          <pc:spChg chg="del">
            <ac:chgData name="Søren Rasmussen" userId="cc182c32-c2a5-41de-90b0-2c2c9e874a5b" providerId="ADAL" clId="{4DE44789-559D-4246-A58E-21C99753B254}" dt="2026-01-08T12:49:34.261" v="339" actId="478"/>
            <ac:spMkLst>
              <pc:docMk/>
              <pc:sldMasterMk cId="3158847159" sldId="2147483648"/>
              <pc:sldLayoutMk cId="3409427900" sldId="2147483679"/>
              <ac:spMk id="135" creationId="{2E8F88DD-5596-B050-B392-4667DB6BB671}"/>
            </ac:spMkLst>
          </pc:spChg>
          <pc:spChg chg="del">
            <ac:chgData name="Søren Rasmussen" userId="cc182c32-c2a5-41de-90b0-2c2c9e874a5b" providerId="ADAL" clId="{4DE44789-559D-4246-A58E-21C99753B254}" dt="2026-01-08T12:49:26.238" v="334" actId="478"/>
            <ac:spMkLst>
              <pc:docMk/>
              <pc:sldMasterMk cId="3158847159" sldId="2147483648"/>
              <pc:sldLayoutMk cId="3409427900" sldId="2147483679"/>
              <ac:spMk id="136" creationId="{A105EB43-1F80-C1D2-C58F-7CC7DD5673DE}"/>
            </ac:spMkLst>
          </pc:spChg>
          <pc:spChg chg="mod">
            <ac:chgData name="Søren Rasmussen" userId="cc182c32-c2a5-41de-90b0-2c2c9e874a5b" providerId="ADAL" clId="{4DE44789-559D-4246-A58E-21C99753B254}" dt="2026-01-08T12:49:06.475" v="323" actId="14100"/>
            <ac:spMkLst>
              <pc:docMk/>
              <pc:sldMasterMk cId="3158847159" sldId="2147483648"/>
              <pc:sldLayoutMk cId="3409427900" sldId="2147483679"/>
              <ac:spMk id="138" creationId="{8ED78E63-A5CA-6F82-7310-35F17A2FFE60}"/>
            </ac:spMkLst>
          </pc:spChg>
          <pc:spChg chg="mod">
            <ac:chgData name="Søren Rasmussen" userId="cc182c32-c2a5-41de-90b0-2c2c9e874a5b" providerId="ADAL" clId="{4DE44789-559D-4246-A58E-21C99753B254}" dt="2026-01-09T08:55:47.724" v="1535"/>
            <ac:spMkLst>
              <pc:docMk/>
              <pc:sldMasterMk cId="3158847159" sldId="2147483648"/>
              <pc:sldLayoutMk cId="3409427900" sldId="2147483679"/>
              <ac:spMk id="139" creationId="{0F23D509-4AC2-6ABD-EDE3-8A8288492309}"/>
            </ac:spMkLst>
          </pc:spChg>
          <pc:spChg chg="del mod">
            <ac:chgData name="Søren Rasmussen" userId="cc182c32-c2a5-41de-90b0-2c2c9e874a5b" providerId="ADAL" clId="{4DE44789-559D-4246-A58E-21C99753B254}" dt="2026-01-08T12:49:36.523" v="343" actId="478"/>
            <ac:spMkLst>
              <pc:docMk/>
              <pc:sldMasterMk cId="3158847159" sldId="2147483648"/>
              <pc:sldLayoutMk cId="3409427900" sldId="2147483679"/>
              <ac:spMk id="140" creationId="{088D51A5-1057-90F8-DED3-3ABED8153127}"/>
            </ac:spMkLst>
          </pc:spChg>
          <pc:spChg chg="del mod">
            <ac:chgData name="Søren Rasmussen" userId="cc182c32-c2a5-41de-90b0-2c2c9e874a5b" providerId="ADAL" clId="{4DE44789-559D-4246-A58E-21C99753B254}" dt="2026-01-08T12:49:24.556" v="333" actId="478"/>
            <ac:spMkLst>
              <pc:docMk/>
              <pc:sldMasterMk cId="3158847159" sldId="2147483648"/>
              <pc:sldLayoutMk cId="3409427900" sldId="2147483679"/>
              <ac:spMk id="141" creationId="{D4BFDC90-1B80-2BCB-5DE7-613FF8428A7F}"/>
            </ac:spMkLst>
          </pc:spChg>
          <pc:spChg chg="mod">
            <ac:chgData name="Søren Rasmussen" userId="cc182c32-c2a5-41de-90b0-2c2c9e874a5b" providerId="ADAL" clId="{4DE44789-559D-4246-A58E-21C99753B254}" dt="2026-01-08T12:51:51.251" v="395" actId="255"/>
            <ac:spMkLst>
              <pc:docMk/>
              <pc:sldMasterMk cId="3158847159" sldId="2147483648"/>
              <pc:sldLayoutMk cId="3409427900" sldId="2147483679"/>
              <ac:spMk id="143" creationId="{1A1DBC28-C09B-FFAD-898D-08EB1BCC4EA0}"/>
            </ac:spMkLst>
          </pc:spChg>
          <pc:spChg chg="mod">
            <ac:chgData name="Søren Rasmussen" userId="cc182c32-c2a5-41de-90b0-2c2c9e874a5b" providerId="ADAL" clId="{4DE44789-559D-4246-A58E-21C99753B254}" dt="2026-01-08T12:48:58.876" v="320" actId="1076"/>
            <ac:spMkLst>
              <pc:docMk/>
              <pc:sldMasterMk cId="3158847159" sldId="2147483648"/>
              <pc:sldLayoutMk cId="3409427900" sldId="2147483679"/>
              <ac:spMk id="163" creationId="{5BDA7CAF-47A9-3B8E-276E-C4D3D557525F}"/>
            </ac:spMkLst>
          </pc:spChg>
          <pc:spChg chg="mod">
            <ac:chgData name="Søren Rasmussen" userId="cc182c32-c2a5-41de-90b0-2c2c9e874a5b" providerId="ADAL" clId="{4DE44789-559D-4246-A58E-21C99753B254}" dt="2026-01-09T08:55:41.679" v="1531"/>
            <ac:spMkLst>
              <pc:docMk/>
              <pc:sldMasterMk cId="3158847159" sldId="2147483648"/>
              <pc:sldLayoutMk cId="3409427900" sldId="2147483679"/>
              <ac:spMk id="164" creationId="{5F6C13AB-9043-8FD6-2201-6B56B79668DB}"/>
            </ac:spMkLst>
          </pc:spChg>
          <pc:spChg chg="del">
            <ac:chgData name="Søren Rasmussen" userId="cc182c32-c2a5-41de-90b0-2c2c9e874a5b" providerId="ADAL" clId="{4DE44789-559D-4246-A58E-21C99753B254}" dt="2026-01-08T12:48:13.826" v="302" actId="478"/>
            <ac:spMkLst>
              <pc:docMk/>
              <pc:sldMasterMk cId="3158847159" sldId="2147483648"/>
              <pc:sldLayoutMk cId="3409427900" sldId="2147483679"/>
              <ac:spMk id="165" creationId="{76E92487-F24C-3065-36FF-102278143CB3}"/>
            </ac:spMkLst>
          </pc:spChg>
          <pc:spChg chg="del">
            <ac:chgData name="Søren Rasmussen" userId="cc182c32-c2a5-41de-90b0-2c2c9e874a5b" providerId="ADAL" clId="{4DE44789-559D-4246-A58E-21C99753B254}" dt="2026-01-08T12:48:12.483" v="301" actId="478"/>
            <ac:spMkLst>
              <pc:docMk/>
              <pc:sldMasterMk cId="3158847159" sldId="2147483648"/>
              <pc:sldLayoutMk cId="3409427900" sldId="2147483679"/>
              <ac:spMk id="166" creationId="{E9B1A4FD-ED27-B2EB-4509-F53CB864B113}"/>
            </ac:spMkLst>
          </pc:spChg>
          <pc:spChg chg="mod">
            <ac:chgData name="Søren Rasmussen" userId="cc182c32-c2a5-41de-90b0-2c2c9e874a5b" providerId="ADAL" clId="{4DE44789-559D-4246-A58E-21C99753B254}" dt="2026-01-08T12:54:06.762" v="439" actId="14100"/>
            <ac:spMkLst>
              <pc:docMk/>
              <pc:sldMasterMk cId="3158847159" sldId="2147483648"/>
              <pc:sldLayoutMk cId="3409427900" sldId="2147483679"/>
              <ac:spMk id="168" creationId="{FCBF44A2-86CC-A05F-42C2-C768CD177BA7}"/>
            </ac:spMkLst>
          </pc:spChg>
          <pc:graphicFrameChg chg="mod modGraphic">
            <ac:chgData name="Søren Rasmussen" userId="cc182c32-c2a5-41de-90b0-2c2c9e874a5b" providerId="ADAL" clId="{4DE44789-559D-4246-A58E-21C99753B254}" dt="2026-01-09T08:55:30.056" v="1529" actId="255"/>
            <ac:graphicFrameMkLst>
              <pc:docMk/>
              <pc:sldMasterMk cId="3158847159" sldId="2147483648"/>
              <pc:sldLayoutMk cId="3409427900" sldId="2147483679"/>
              <ac:graphicFrameMk id="12" creationId="{F0D41F0D-2260-DFA5-49D5-5078CFFF5D2E}"/>
            </ac:graphicFrameMkLst>
          </pc:graphicFrame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5A889FD-83CA-36AE-5552-9137A8982A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D719769-701F-C2E9-BBE4-9E8D512715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94C1F8-3907-4D4E-B3A9-8D97E5986CC1}" type="datetimeFigureOut">
              <a:rPr lang="da-DK" smtClean="0"/>
              <a:t>09-01-2026</a:t>
            </a:fld>
            <a:endParaRPr lang="da-DK"/>
          </a:p>
        </p:txBody>
      </p:sp>
      <p:sp>
        <p:nvSpPr>
          <p:cNvPr id="4" name="Pladsholder til sidefod 3">
            <a:extLst>
              <a:ext uri="{FF2B5EF4-FFF2-40B4-BE49-F238E27FC236}">
                <a16:creationId xmlns:a16="http://schemas.microsoft.com/office/drawing/2014/main" id="{80EF1E8D-5503-B89B-2D8F-DA3A94FB6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9A395398-3E92-3092-162C-4E18DAE82B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894DE7-7D08-4801-AC82-A3DDC0D57D36}" type="slidenum">
              <a:rPr lang="da-DK" smtClean="0"/>
              <a:t>‹nr.›</a:t>
            </a:fld>
            <a:endParaRPr lang="da-DK"/>
          </a:p>
        </p:txBody>
      </p:sp>
    </p:spTree>
    <p:extLst>
      <p:ext uri="{BB962C8B-B14F-4D97-AF65-F5344CB8AC3E}">
        <p14:creationId xmlns:p14="http://schemas.microsoft.com/office/powerpoint/2010/main" val="2726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D7EEB-6ADA-4C86-BB92-A3E4304590C7}" type="datetimeFigureOut">
              <a:rPr lang="da-DK" smtClean="0"/>
              <a:t>09-01-2026</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4DDCB-9ACB-4445-B1D2-5C339D8DB1CC}" type="slidenum">
              <a:rPr lang="da-DK" smtClean="0"/>
              <a:t>‹nr.›</a:t>
            </a:fld>
            <a:endParaRPr lang="da-DK"/>
          </a:p>
        </p:txBody>
      </p:sp>
    </p:spTree>
    <p:extLst>
      <p:ext uri="{BB962C8B-B14F-4D97-AF65-F5344CB8AC3E}">
        <p14:creationId xmlns:p14="http://schemas.microsoft.com/office/powerpoint/2010/main" val="364634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0" name="Image 2">
            <a:extLst>
              <a:ext uri="{FF2B5EF4-FFF2-40B4-BE49-F238E27FC236}">
                <a16:creationId xmlns:a16="http://schemas.microsoft.com/office/drawing/2014/main" id="{36B4A6DF-B53C-9511-9EDC-1E7C144B17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3668" y="0"/>
            <a:ext cx="2692400" cy="6858000"/>
          </a:xfrm>
          <a:prstGeom prst="rect">
            <a:avLst/>
          </a:prstGeom>
          <a:noFill/>
          <a:ln>
            <a:noFill/>
          </a:ln>
        </p:spPr>
      </p:pic>
      <p:pic>
        <p:nvPicPr>
          <p:cNvPr id="8" name="Image 4">
            <a:extLst>
              <a:ext uri="{FF2B5EF4-FFF2-40B4-BE49-F238E27FC236}">
                <a16:creationId xmlns:a16="http://schemas.microsoft.com/office/drawing/2014/main" id="{A96D0361-3C0B-31CD-E22C-8109E1CBE9D7}"/>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graphicFrame>
        <p:nvGraphicFramePr>
          <p:cNvPr id="5" name="Tabel 12">
            <a:extLst>
              <a:ext uri="{FF2B5EF4-FFF2-40B4-BE49-F238E27FC236}">
                <a16:creationId xmlns:a16="http://schemas.microsoft.com/office/drawing/2014/main" id="{CEB33CBF-D092-72F3-791F-5801ABF96E3A}"/>
              </a:ext>
            </a:extLst>
          </p:cNvPr>
          <p:cNvGraphicFramePr>
            <a:graphicFrameLocks noGrp="1"/>
          </p:cNvGraphicFramePr>
          <p:nvPr userDrawn="1">
            <p:extLst>
              <p:ext uri="{D42A27DB-BD31-4B8C-83A1-F6EECF244321}">
                <p14:modId xmlns:p14="http://schemas.microsoft.com/office/powerpoint/2010/main" val="2910877623"/>
              </p:ext>
            </p:extLst>
          </p:nvPr>
        </p:nvGraphicFramePr>
        <p:xfrm>
          <a:off x="3209026" y="355117"/>
          <a:ext cx="8660922" cy="5919162"/>
        </p:xfrm>
        <a:graphic>
          <a:graphicData uri="http://schemas.openxmlformats.org/drawingml/2006/table">
            <a:tbl>
              <a:tblPr firstRow="1" bandRow="1">
                <a:tableStyleId>{5C22544A-7EE6-4342-B048-85BDC9FD1C3A}</a:tableStyleId>
              </a:tblPr>
              <a:tblGrid>
                <a:gridCol w="8660922">
                  <a:extLst>
                    <a:ext uri="{9D8B030D-6E8A-4147-A177-3AD203B41FA5}">
                      <a16:colId xmlns:a16="http://schemas.microsoft.com/office/drawing/2014/main" val="3314432556"/>
                    </a:ext>
                  </a:extLst>
                </a:gridCol>
              </a:tblGrid>
              <a:tr h="1901980">
                <a:tc>
                  <a:txBody>
                    <a:bodyPr/>
                    <a:lstStyle/>
                    <a:p>
                      <a:pPr algn="ctr"/>
                      <a:r>
                        <a:rPr lang="da-DK" sz="3600" dirty="0"/>
                        <a:t> ADPD 2026</a:t>
                      </a:r>
                    </a:p>
                    <a:p>
                      <a:pPr algn="ctr"/>
                      <a:r>
                        <a:rPr lang="da-DK" sz="3600" dirty="0"/>
                        <a:t>MEETING ROOMS F&amp;B ORDER FORM</a:t>
                      </a:r>
                      <a:endParaRPr lang="da-DK" sz="3600" b="1" i="0" cap="all" baseline="0" dirty="0">
                        <a:latin typeface="Nationale ExtraBold" panose="02000505040000020003" pitchFamily="2" charset="77"/>
                      </a:endParaRPr>
                    </a:p>
                  </a:txBody>
                  <a:tcPr anchor="ctr">
                    <a:solidFill>
                      <a:srgbClr val="2E3629"/>
                    </a:solidFill>
                  </a:tcPr>
                </a:tc>
                <a:extLst>
                  <a:ext uri="{0D108BD9-81ED-4DB2-BD59-A6C34878D82A}">
                    <a16:rowId xmlns:a16="http://schemas.microsoft.com/office/drawing/2014/main" val="4163859835"/>
                  </a:ext>
                </a:extLst>
              </a:tr>
              <a:tr h="1883582">
                <a:tc>
                  <a:txBody>
                    <a:bodyPr/>
                    <a:lstStyle/>
                    <a:p>
                      <a:pPr algn="ctr"/>
                      <a:endParaRPr lang="da-DK" dirty="0"/>
                    </a:p>
                    <a:p>
                      <a:pPr algn="ctr"/>
                      <a:endParaRPr lang="en-US" sz="1200" b="0" i="0" dirty="0">
                        <a:latin typeface="Nationale Light" panose="02000305040000020003" pitchFamily="2" charset="77"/>
                      </a:endParaRPr>
                    </a:p>
                    <a:p>
                      <a:pPr algn="ctr"/>
                      <a:endParaRPr lang="en-US" sz="1200" b="0" i="0" dirty="0">
                        <a:latin typeface="Nationale Light" panose="02000305040000020003" pitchFamily="2" charset="77"/>
                      </a:endParaRPr>
                    </a:p>
                    <a:p>
                      <a:pPr algn="ctr"/>
                      <a:r>
                        <a:rPr lang="en-US" sz="1200" b="0" i="0" dirty="0">
                          <a:latin typeface="Nationale Light" panose="02000305040000020003" pitchFamily="2" charset="77"/>
                        </a:rPr>
                        <a:t>Please find the following catering options available to serve in your meeting room or hospitality suite.</a:t>
                      </a:r>
                    </a:p>
                    <a:p>
                      <a:pPr algn="ctr"/>
                      <a:r>
                        <a:rPr lang="en-US" sz="1200" b="0" i="0" dirty="0">
                          <a:latin typeface="Nationale Light" panose="02000305040000020003" pitchFamily="2" charset="77"/>
                        </a:rPr>
                        <a:t>Please remember to input all data on page 2 and the selected items, so we can properly process and deliver your order.</a:t>
                      </a:r>
                      <a:br>
                        <a:rPr lang="en-US" sz="1200" b="0" i="0" dirty="0">
                          <a:latin typeface="Nationale Light" panose="02000305040000020003" pitchFamily="2" charset="77"/>
                        </a:rPr>
                      </a:br>
                      <a:endParaRPr lang="en-US" sz="1200" b="0" i="0" dirty="0">
                        <a:latin typeface="Nationale Light" panose="02000305040000020003" pitchFamily="2" charset="77"/>
                      </a:endParaRPr>
                    </a:p>
                    <a:p>
                      <a:pPr algn="ctr"/>
                      <a:r>
                        <a:rPr lang="en-US" sz="1200" b="0" i="0" u="sng" dirty="0">
                          <a:latin typeface="Nationale Light" panose="02000305040000020003" pitchFamily="2" charset="77"/>
                        </a:rPr>
                        <a:t>Only one order form per meeting room</a:t>
                      </a:r>
                      <a:r>
                        <a:rPr lang="en-US" sz="1200" b="0" i="0" dirty="0">
                          <a:latin typeface="Nationale Light" panose="02000305040000020003" pitchFamily="2" charset="77"/>
                        </a:rPr>
                        <a:t>.</a:t>
                      </a:r>
                    </a:p>
                    <a:p>
                      <a:pPr algn="ctr"/>
                      <a:endParaRPr lang="en-US" sz="1200" b="0" i="0" dirty="0">
                        <a:latin typeface="Nationale Light" panose="020003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dirty="0">
                          <a:latin typeface="Nationale Light" panose="02000305040000020003" pitchFamily="2" charset="77"/>
                        </a:rPr>
                        <a:t>Once you have selected, please send to email: ADPDmeetings</a:t>
                      </a:r>
                      <a:r>
                        <a:rPr lang="da-DK" sz="1200" b="0" i="0" u="sng" dirty="0">
                          <a:latin typeface="Nationale Light" panose="02000305040000020003" pitchFamily="2" charset="77"/>
                        </a:rPr>
                        <a:t>@bellacenter.dk</a:t>
                      </a:r>
                      <a:endParaRPr lang="da-DK" sz="1800" u="sng" kern="1200" dirty="0">
                        <a:solidFill>
                          <a:schemeClr val="dk1"/>
                        </a:solidFill>
                        <a:effectLst/>
                        <a:latin typeface="Nationale Light" panose="02000305040000020003" pitchFamily="50" charset="0"/>
                        <a:ea typeface="+mn-ea"/>
                        <a:cs typeface="+mn-cs"/>
                      </a:endParaRPr>
                    </a:p>
                  </a:txBody>
                  <a:tcPr>
                    <a:solidFill>
                      <a:srgbClr val="EFEDE4"/>
                    </a:solidFill>
                  </a:tcPr>
                </a:tc>
                <a:extLst>
                  <a:ext uri="{0D108BD9-81ED-4DB2-BD59-A6C34878D82A}">
                    <a16:rowId xmlns:a16="http://schemas.microsoft.com/office/drawing/2014/main" val="1976201738"/>
                  </a:ext>
                </a:extLst>
              </a:tr>
              <a:tr h="2116426">
                <a:tc>
                  <a:txBody>
                    <a:bodyPr/>
                    <a:lstStyle/>
                    <a:p>
                      <a:pPr algn="ctr"/>
                      <a:br>
                        <a:rPr lang="en-US" sz="700" b="1" i="0" noProof="0" dirty="0">
                          <a:latin typeface="Nationale ExtraBold" panose="02000505040000020003" pitchFamily="2" charset="77"/>
                        </a:rPr>
                      </a:br>
                      <a:br>
                        <a:rPr lang="en-US" sz="700" b="1" i="0" noProof="0" dirty="0">
                          <a:latin typeface="Nationale ExtraBold" panose="02000505040000020003" pitchFamily="2" charset="77"/>
                        </a:rPr>
                      </a:br>
                      <a:r>
                        <a:rPr lang="en-US" sz="1200" b="1" i="0" noProof="0" dirty="0">
                          <a:latin typeface="Nationale ExtraBold" panose="02000505040000020003" pitchFamily="2" charset="77"/>
                        </a:rPr>
                        <a:t>GENERAL TERMS &amp; CONDITIONS</a:t>
                      </a:r>
                      <a:endParaRPr lang="en-US" sz="1200" b="0" i="0" noProof="0" dirty="0">
                        <a:latin typeface="Nationale Light" panose="02000305040000020003" pitchFamily="2" charset="77"/>
                      </a:endParaRPr>
                    </a:p>
                    <a:p>
                      <a:pPr algn="ctr"/>
                      <a:r>
                        <a:rPr lang="en-US" sz="1200" i="0" kern="1200" dirty="0">
                          <a:solidFill>
                            <a:schemeClr val="dk1"/>
                          </a:solidFill>
                          <a:effectLst/>
                          <a:latin typeface="Nationale Light" panose="02000305040000020003" pitchFamily="50" charset="0"/>
                          <a:ea typeface="+mn-ea"/>
                          <a:cs typeface="+mn-cs"/>
                        </a:rPr>
                        <a:t>Please ensure that you order your services no later than the 17</a:t>
                      </a:r>
                      <a:r>
                        <a:rPr lang="en-US" sz="1200" i="0" kern="1200" baseline="30000" dirty="0">
                          <a:solidFill>
                            <a:schemeClr val="dk1"/>
                          </a:solidFill>
                          <a:effectLst/>
                          <a:latin typeface="Nationale Light" panose="02000305040000020003" pitchFamily="50" charset="0"/>
                          <a:ea typeface="+mn-ea"/>
                          <a:cs typeface="+mn-cs"/>
                        </a:rPr>
                        <a:t>th</a:t>
                      </a:r>
                      <a:r>
                        <a:rPr lang="en-US" sz="1200" i="0" kern="1200" dirty="0">
                          <a:solidFill>
                            <a:schemeClr val="dk1"/>
                          </a:solidFill>
                          <a:effectLst/>
                          <a:latin typeface="Nationale Light" panose="02000305040000020003" pitchFamily="50" charset="0"/>
                          <a:ea typeface="+mn-ea"/>
                          <a:cs typeface="+mn-cs"/>
                        </a:rPr>
                        <a:t> of February 2026, as all ordered services </a:t>
                      </a:r>
                    </a:p>
                    <a:p>
                      <a:pPr algn="ctr"/>
                      <a:r>
                        <a:rPr lang="en-US" sz="1200" i="0" kern="1200" dirty="0">
                          <a:solidFill>
                            <a:schemeClr val="dk1"/>
                          </a:solidFill>
                          <a:effectLst/>
                          <a:latin typeface="Nationale Light" panose="02000305040000020003" pitchFamily="50" charset="0"/>
                          <a:ea typeface="+mn-ea"/>
                          <a:cs typeface="+mn-cs"/>
                        </a:rPr>
                        <a:t>will be invoiced and must be prepaid before the event.</a:t>
                      </a:r>
                      <a:endParaRPr lang="da-DK" sz="1200" i="0" kern="1200" dirty="0">
                        <a:solidFill>
                          <a:schemeClr val="dk1"/>
                        </a:solidFill>
                        <a:effectLst/>
                        <a:latin typeface="Nationale Light" panose="02000305040000020003" pitchFamily="50" charset="0"/>
                        <a:ea typeface="+mn-ea"/>
                        <a:cs typeface="+mn-cs"/>
                      </a:endParaRPr>
                    </a:p>
                    <a:p>
                      <a:pPr algn="ctr"/>
                      <a:r>
                        <a:rPr lang="en-US" sz="1200" i="0" kern="1200" dirty="0">
                          <a:solidFill>
                            <a:schemeClr val="dk1"/>
                          </a:solidFill>
                          <a:effectLst/>
                          <a:latin typeface="Nationale Light" panose="02000305040000020003" pitchFamily="50" charset="0"/>
                          <a:ea typeface="+mn-ea"/>
                          <a:cs typeface="+mn-cs"/>
                        </a:rPr>
                        <a:t>Orders received after the 17</a:t>
                      </a:r>
                      <a:r>
                        <a:rPr lang="en-US" sz="1200" i="0" kern="1200" baseline="30000" dirty="0">
                          <a:solidFill>
                            <a:schemeClr val="dk1"/>
                          </a:solidFill>
                          <a:effectLst/>
                          <a:latin typeface="Nationale Light" panose="02000305040000020003" pitchFamily="50" charset="0"/>
                          <a:ea typeface="+mn-ea"/>
                          <a:cs typeface="+mn-cs"/>
                        </a:rPr>
                        <a:t>th</a:t>
                      </a:r>
                      <a:r>
                        <a:rPr lang="en-US" sz="1200" i="0" kern="1200" dirty="0">
                          <a:solidFill>
                            <a:schemeClr val="dk1"/>
                          </a:solidFill>
                          <a:effectLst/>
                          <a:latin typeface="Nationale Light" panose="02000305040000020003" pitchFamily="50" charset="0"/>
                          <a:ea typeface="+mn-ea"/>
                          <a:cs typeface="+mn-cs"/>
                        </a:rPr>
                        <a:t> of February will be subject to a surcharge of 25%. </a:t>
                      </a:r>
                    </a:p>
                    <a:p>
                      <a:pPr algn="ctr"/>
                      <a:r>
                        <a:rPr lang="en-US" sz="1200" i="0" kern="1200" dirty="0">
                          <a:solidFill>
                            <a:schemeClr val="dk1"/>
                          </a:solidFill>
                          <a:effectLst/>
                          <a:latin typeface="Nationale Light" panose="02000305040000020003" pitchFamily="50" charset="0"/>
                          <a:ea typeface="+mn-ea"/>
                          <a:cs typeface="+mn-cs"/>
                        </a:rPr>
                        <a:t>Orders received after the 3</a:t>
                      </a:r>
                      <a:r>
                        <a:rPr lang="en-US" sz="1200" i="0" kern="1200" baseline="30000" dirty="0">
                          <a:solidFill>
                            <a:schemeClr val="dk1"/>
                          </a:solidFill>
                          <a:effectLst/>
                          <a:latin typeface="Nationale Light" panose="02000305040000020003" pitchFamily="50" charset="0"/>
                          <a:ea typeface="+mn-ea"/>
                          <a:cs typeface="+mn-cs"/>
                        </a:rPr>
                        <a:t>rd</a:t>
                      </a:r>
                      <a:r>
                        <a:rPr lang="en-US" sz="1200" i="0" kern="1200" dirty="0">
                          <a:solidFill>
                            <a:schemeClr val="dk1"/>
                          </a:solidFill>
                          <a:effectLst/>
                          <a:latin typeface="Nationale Light" panose="02000305040000020003" pitchFamily="50" charset="0"/>
                          <a:ea typeface="+mn-ea"/>
                          <a:cs typeface="+mn-cs"/>
                        </a:rPr>
                        <a:t> of March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dk1"/>
                          </a:solidFill>
                          <a:effectLst/>
                          <a:latin typeface="Nationale Light" panose="02000305040000020003" pitchFamily="50" charset="0"/>
                          <a:ea typeface="+mn-ea"/>
                          <a:cs typeface="+mn-cs"/>
                        </a:rPr>
                        <a:t>will be subject to a surcharge of 50%. Please note that orders received after the 3</a:t>
                      </a:r>
                      <a:r>
                        <a:rPr lang="en-US" sz="1200" i="0" kern="1200" baseline="30000" dirty="0">
                          <a:solidFill>
                            <a:schemeClr val="dk1"/>
                          </a:solidFill>
                          <a:effectLst/>
                          <a:latin typeface="Nationale Light" panose="02000305040000020003" pitchFamily="50" charset="0"/>
                          <a:ea typeface="+mn-ea"/>
                          <a:cs typeface="+mn-cs"/>
                        </a:rPr>
                        <a:t>rd</a:t>
                      </a:r>
                      <a:r>
                        <a:rPr lang="en-US" sz="1200" i="0" kern="1200" dirty="0">
                          <a:solidFill>
                            <a:schemeClr val="dk1"/>
                          </a:solidFill>
                          <a:effectLst/>
                          <a:latin typeface="Nationale Light" panose="02000305040000020003" pitchFamily="50" charset="0"/>
                          <a:ea typeface="+mn-ea"/>
                          <a:cs typeface="+mn-cs"/>
                        </a:rPr>
                        <a:t> of March cannot be guaranteed.</a:t>
                      </a:r>
                    </a:p>
                    <a:p>
                      <a:pPr algn="ctr"/>
                      <a:endParaRPr lang="en-US" sz="1200" i="0" kern="1200" dirty="0">
                        <a:solidFill>
                          <a:schemeClr val="dk1"/>
                        </a:solidFill>
                        <a:effectLst/>
                        <a:latin typeface="Nationale Light" panose="02000305040000020003" pitchFamily="50" charset="0"/>
                        <a:ea typeface="+mn-ea"/>
                        <a:cs typeface="+mn-cs"/>
                      </a:endParaRPr>
                    </a:p>
                    <a:p>
                      <a:pPr algn="ctr"/>
                      <a:r>
                        <a:rPr lang="en-US" sz="1200" b="0" i="0" noProof="0" dirty="0">
                          <a:latin typeface="Nationale Light" panose="02000305040000020003" pitchFamily="50" charset="0"/>
                        </a:rPr>
                        <a:t>Please inform us of any special dietary requirements no later than 14 days before the scheduled date. Please note that the prices mentioned are in EURO, excluding VAT.</a:t>
                      </a:r>
                    </a:p>
                    <a:p>
                      <a:pPr algn="ctr"/>
                      <a:endParaRPr lang="en-US" sz="1200" b="0" i="0" kern="1200" noProof="0" dirty="0">
                        <a:solidFill>
                          <a:schemeClr val="dk1"/>
                        </a:solidFill>
                        <a:effectLst/>
                        <a:latin typeface="Nationale Light" panose="02000305040000020003" pitchFamily="50" charset="0"/>
                        <a:ea typeface="+mn-ea"/>
                        <a:cs typeface="+mn-cs"/>
                      </a:endParaRPr>
                    </a:p>
                  </a:txBody>
                  <a:tcPr>
                    <a:solidFill>
                      <a:srgbClr val="DFDBC9"/>
                    </a:solidFill>
                  </a:tcPr>
                </a:tc>
                <a:extLst>
                  <a:ext uri="{0D108BD9-81ED-4DB2-BD59-A6C34878D82A}">
                    <a16:rowId xmlns:a16="http://schemas.microsoft.com/office/drawing/2014/main" val="1339039510"/>
                  </a:ext>
                </a:extLst>
              </a:tr>
            </a:tbl>
          </a:graphicData>
        </a:graphic>
      </p:graphicFrame>
    </p:spTree>
    <p:extLst>
      <p:ext uri="{BB962C8B-B14F-4D97-AF65-F5344CB8AC3E}">
        <p14:creationId xmlns:p14="http://schemas.microsoft.com/office/powerpoint/2010/main" val="19815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ING_DETAILS">
    <p:spTree>
      <p:nvGrpSpPr>
        <p:cNvPr id="1" name=""/>
        <p:cNvGrpSpPr/>
        <p:nvPr/>
      </p:nvGrpSpPr>
      <p:grpSpPr>
        <a:xfrm>
          <a:off x="0" y="0"/>
          <a:ext cx="0" cy="0"/>
          <a:chOff x="0" y="0"/>
          <a:chExt cx="0" cy="0"/>
        </a:xfrm>
      </p:grpSpPr>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0" y="2783"/>
            <a:ext cx="2700000" cy="6875234"/>
          </a:xfrm>
          <a:prstGeom prst="rect">
            <a:avLst/>
          </a:prstGeom>
          <a:noFill/>
          <a:ln>
            <a:noFill/>
          </a:ln>
        </p:spPr>
      </p:pic>
      <p:sp>
        <p:nvSpPr>
          <p:cNvPr id="9" name="Tekstfelt 8">
            <a:extLst>
              <a:ext uri="{FF2B5EF4-FFF2-40B4-BE49-F238E27FC236}">
                <a16:creationId xmlns:a16="http://schemas.microsoft.com/office/drawing/2014/main" id="{5CA9478B-3B06-3D37-3D6F-B1E51AC97046}"/>
              </a:ext>
            </a:extLst>
          </p:cNvPr>
          <p:cNvSpPr txBox="1"/>
          <p:nvPr userDrawn="1"/>
        </p:nvSpPr>
        <p:spPr>
          <a:xfrm>
            <a:off x="3247696" y="691959"/>
            <a:ext cx="3898697" cy="3707271"/>
          </a:xfrm>
          <a:prstGeom prst="rect">
            <a:avLst/>
          </a:prstGeom>
          <a:noFill/>
        </p:spPr>
        <p:txBody>
          <a:bodyPr wrap="square" lIns="0" tIns="0" rIns="0" bIns="0" rtlCol="0" anchor="t" anchorCtr="0">
            <a:noAutofit/>
          </a:bodyPr>
          <a:lstStyle/>
          <a:p>
            <a:r>
              <a:rPr lang="en-US" sz="2400" b="1" i="0" dirty="0">
                <a:latin typeface="Nationale ExtraBold" panose="02000505040000020003" pitchFamily="2" charset="77"/>
              </a:rPr>
              <a:t>MEETING DETAILS</a:t>
            </a:r>
          </a:p>
          <a:p>
            <a:endParaRPr lang="en-US" sz="1200" dirty="0">
              <a:latin typeface="Nationale Light" panose="02000305040000020003" pitchFamily="2" charset="77"/>
            </a:endParaRPr>
          </a:p>
          <a:p>
            <a:r>
              <a:rPr lang="en-US" sz="1200" b="0" i="0" dirty="0">
                <a:latin typeface="Nationale Medium" panose="02000505040000020003" pitchFamily="2" charset="77"/>
              </a:rPr>
              <a:t>Date: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Room number:</a:t>
            </a:r>
          </a:p>
          <a:p>
            <a:endParaRPr lang="en-US" sz="1200" b="0" i="0" dirty="0">
              <a:latin typeface="Nationale Medium" panose="02000505040000020003" pitchFamily="2" charset="77"/>
            </a:endParaRPr>
          </a:p>
          <a:p>
            <a:r>
              <a:rPr lang="en-US" sz="1200" b="0" i="0" dirty="0">
                <a:latin typeface="Nationale Medium" panose="02000505040000020003" pitchFamily="2" charset="77"/>
              </a:rPr>
              <a:t>Start and end time: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Number of people:</a:t>
            </a:r>
          </a:p>
          <a:p>
            <a:endParaRPr lang="en-US" sz="1200" b="0" i="0" dirty="0">
              <a:latin typeface="Nationale Medium" panose="02000505040000020003" pitchFamily="2" charset="77"/>
            </a:endParaRPr>
          </a:p>
          <a:p>
            <a:r>
              <a:rPr lang="en-US" sz="1200" b="0" i="0" dirty="0">
                <a:latin typeface="Nationale Medium" panose="02000505040000020003" pitchFamily="2" charset="77"/>
              </a:rPr>
              <a:t>Other:</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17" name="Tekstfelt 16">
            <a:extLst>
              <a:ext uri="{FF2B5EF4-FFF2-40B4-BE49-F238E27FC236}">
                <a16:creationId xmlns:a16="http://schemas.microsoft.com/office/drawing/2014/main" id="{2971F65F-BEEC-831C-FF71-0105D52A2F62}"/>
              </a:ext>
            </a:extLst>
          </p:cNvPr>
          <p:cNvSpPr txBox="1"/>
          <p:nvPr userDrawn="1"/>
        </p:nvSpPr>
        <p:spPr>
          <a:xfrm>
            <a:off x="3247696" y="5462791"/>
            <a:ext cx="8448119" cy="1240352"/>
          </a:xfrm>
          <a:prstGeom prst="rect">
            <a:avLst/>
          </a:prstGeom>
          <a:noFill/>
          <a:ln>
            <a:solidFill>
              <a:schemeClr val="tx1"/>
            </a:solidFill>
          </a:ln>
        </p:spPr>
        <p:txBody>
          <a:bodyPr wrap="square" lIns="0" tIns="0" rIns="0" bIns="0" rtlCol="0" anchor="t" anchorCtr="0">
            <a:noAutofit/>
          </a:bodyPr>
          <a:lstStyle/>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20" name="Tekstfelt 19">
            <a:extLst>
              <a:ext uri="{FF2B5EF4-FFF2-40B4-BE49-F238E27FC236}">
                <a16:creationId xmlns:a16="http://schemas.microsoft.com/office/drawing/2014/main" id="{C5D272A4-E687-E217-18FC-7E90283285D0}"/>
              </a:ext>
            </a:extLst>
          </p:cNvPr>
          <p:cNvSpPr txBox="1"/>
          <p:nvPr userDrawn="1"/>
        </p:nvSpPr>
        <p:spPr>
          <a:xfrm>
            <a:off x="3247696" y="5195867"/>
            <a:ext cx="5344213" cy="266924"/>
          </a:xfrm>
          <a:prstGeom prst="rect">
            <a:avLst/>
          </a:prstGeom>
          <a:noFill/>
          <a:ln>
            <a:noFill/>
          </a:ln>
        </p:spPr>
        <p:txBody>
          <a:bodyPr wrap="square" lIns="0" tIns="0" rIns="0" bIns="0" rtlCol="0" anchor="t" anchorCtr="0">
            <a:noAutofit/>
          </a:bodyPr>
          <a:lstStyle/>
          <a:p>
            <a:r>
              <a:rPr lang="en-US" sz="1200" b="1" i="0" dirty="0">
                <a:latin typeface="Nationale ExtraBold" panose="02000505040000020003" pitchFamily="2" charset="77"/>
              </a:rPr>
              <a:t>YOUR COMMENTS – including preferred F&amp;B room refreshment times</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15" name="Pladsholder til titel 1">
            <a:extLst>
              <a:ext uri="{FF2B5EF4-FFF2-40B4-BE49-F238E27FC236}">
                <a16:creationId xmlns:a16="http://schemas.microsoft.com/office/drawing/2014/main" id="{4923B3E1-891E-2F50-8B09-0C273D2EC232}"/>
              </a:ext>
            </a:extLst>
          </p:cNvPr>
          <p:cNvSpPr>
            <a:spLocks noGrp="1"/>
          </p:cNvSpPr>
          <p:nvPr>
            <p:ph type="title" hasCustomPrompt="1"/>
          </p:nvPr>
        </p:nvSpPr>
        <p:spPr>
          <a:xfrm>
            <a:off x="3693831" y="1209053"/>
            <a:ext cx="3420000" cy="252000"/>
          </a:xfrm>
          <a:prstGeom prst="rect">
            <a:avLst/>
          </a:prstGeom>
        </p:spPr>
        <p:txBody>
          <a:bodyPr vert="horz" lIns="0" tIns="0" rIns="0" bIns="0" rtlCol="0" anchor="t">
            <a:normAutofit/>
          </a:bodyPr>
          <a:lstStyle>
            <a:lvl1pPr>
              <a:defRPr sz="1200" b="0" i="0" cap="none" baseline="0">
                <a:latin typeface="Nationale Light" panose="02000305040000020003" pitchFamily="2" charset="77"/>
              </a:defRPr>
            </a:lvl1pPr>
          </a:lstStyle>
          <a:p>
            <a:r>
              <a:rPr lang="da-DK" dirty="0" err="1"/>
              <a:t>Click</a:t>
            </a:r>
            <a:r>
              <a:rPr lang="da-DK" dirty="0"/>
              <a:t> to </a:t>
            </a:r>
            <a:r>
              <a:rPr lang="da-DK" dirty="0" err="1"/>
              <a:t>write</a:t>
            </a:r>
            <a:endParaRPr lang="da-DK" dirty="0"/>
          </a:p>
        </p:txBody>
      </p:sp>
      <p:sp>
        <p:nvSpPr>
          <p:cNvPr id="27" name="Pladsholder til tekst 3">
            <a:extLst>
              <a:ext uri="{FF2B5EF4-FFF2-40B4-BE49-F238E27FC236}">
                <a16:creationId xmlns:a16="http://schemas.microsoft.com/office/drawing/2014/main" id="{A236823F-CFE8-A4D6-CF69-BC00BAB1C4CE}"/>
              </a:ext>
            </a:extLst>
          </p:cNvPr>
          <p:cNvSpPr>
            <a:spLocks noGrp="1"/>
          </p:cNvSpPr>
          <p:nvPr>
            <p:ph type="body" sz="half" idx="10" hasCustomPrompt="1"/>
          </p:nvPr>
        </p:nvSpPr>
        <p:spPr>
          <a:xfrm>
            <a:off x="4672025" y="1629675"/>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30" name="Pladsholder til tekst 3">
            <a:extLst>
              <a:ext uri="{FF2B5EF4-FFF2-40B4-BE49-F238E27FC236}">
                <a16:creationId xmlns:a16="http://schemas.microsoft.com/office/drawing/2014/main" id="{D871BA09-BA67-DDBF-F97F-5DCA5EAD14F7}"/>
              </a:ext>
            </a:extLst>
          </p:cNvPr>
          <p:cNvSpPr>
            <a:spLocks noGrp="1"/>
          </p:cNvSpPr>
          <p:nvPr>
            <p:ph type="body" sz="half" idx="11" hasCustomPrompt="1"/>
          </p:nvPr>
        </p:nvSpPr>
        <p:spPr>
          <a:xfrm>
            <a:off x="4672025" y="1996074"/>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45" name="Pladsholder til tekst 3">
            <a:extLst>
              <a:ext uri="{FF2B5EF4-FFF2-40B4-BE49-F238E27FC236}">
                <a16:creationId xmlns:a16="http://schemas.microsoft.com/office/drawing/2014/main" id="{CE41C805-60EB-CE13-8B5B-A4EC7E5D90FD}"/>
              </a:ext>
            </a:extLst>
          </p:cNvPr>
          <p:cNvSpPr>
            <a:spLocks noGrp="1"/>
          </p:cNvSpPr>
          <p:nvPr>
            <p:ph type="body" sz="half" idx="23" hasCustomPrompt="1"/>
          </p:nvPr>
        </p:nvSpPr>
        <p:spPr>
          <a:xfrm>
            <a:off x="3311059" y="5502524"/>
            <a:ext cx="8328838" cy="1154626"/>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4" name="Pladsholder til tekst 3">
            <a:extLst>
              <a:ext uri="{FF2B5EF4-FFF2-40B4-BE49-F238E27FC236}">
                <a16:creationId xmlns:a16="http://schemas.microsoft.com/office/drawing/2014/main" id="{2A9829B7-42FA-27BF-635E-D7F16DF31020}"/>
              </a:ext>
            </a:extLst>
          </p:cNvPr>
          <p:cNvSpPr>
            <a:spLocks noGrp="1"/>
          </p:cNvSpPr>
          <p:nvPr>
            <p:ph type="body" sz="half" idx="25" hasCustomPrompt="1"/>
          </p:nvPr>
        </p:nvSpPr>
        <p:spPr>
          <a:xfrm>
            <a:off x="4672025" y="2354651"/>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5" name="Pladsholder til tekst 3">
            <a:extLst>
              <a:ext uri="{FF2B5EF4-FFF2-40B4-BE49-F238E27FC236}">
                <a16:creationId xmlns:a16="http://schemas.microsoft.com/office/drawing/2014/main" id="{D2D7E9A7-35DC-60F2-AAFE-3E13C39D1FE2}"/>
              </a:ext>
            </a:extLst>
          </p:cNvPr>
          <p:cNvSpPr>
            <a:spLocks noGrp="1"/>
          </p:cNvSpPr>
          <p:nvPr>
            <p:ph type="body" sz="half" idx="26" hasCustomPrompt="1"/>
          </p:nvPr>
        </p:nvSpPr>
        <p:spPr>
          <a:xfrm>
            <a:off x="3925019" y="2749380"/>
            <a:ext cx="3188812" cy="9735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pic>
        <p:nvPicPr>
          <p:cNvPr id="2" name="Image 4">
            <a:extLst>
              <a:ext uri="{FF2B5EF4-FFF2-40B4-BE49-F238E27FC236}">
                <a16:creationId xmlns:a16="http://schemas.microsoft.com/office/drawing/2014/main" id="{89D2487E-EB89-1A26-36AE-B736C5AE6580}"/>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5" name="Tekstfelt 4">
            <a:extLst>
              <a:ext uri="{FF2B5EF4-FFF2-40B4-BE49-F238E27FC236}">
                <a16:creationId xmlns:a16="http://schemas.microsoft.com/office/drawing/2014/main" id="{8B4D19D6-CA59-2522-A180-171FD13F3875}"/>
              </a:ext>
            </a:extLst>
          </p:cNvPr>
          <p:cNvSpPr txBox="1"/>
          <p:nvPr userDrawn="1"/>
        </p:nvSpPr>
        <p:spPr>
          <a:xfrm>
            <a:off x="7458452" y="691959"/>
            <a:ext cx="4237363" cy="4000782"/>
          </a:xfrm>
          <a:prstGeom prst="rect">
            <a:avLst/>
          </a:prstGeom>
          <a:noFill/>
        </p:spPr>
        <p:txBody>
          <a:bodyPr wrap="square" lIns="0" tIns="0" rIns="0" bIns="0" rtlCol="0" anchor="t" anchorCtr="0">
            <a:noAutofit/>
          </a:bodyPr>
          <a:lstStyle/>
          <a:p>
            <a:r>
              <a:rPr lang="en-US" sz="2400" b="1" i="0" dirty="0">
                <a:latin typeface="Nationale ExtraBold" panose="02000505040000020003" pitchFamily="2" charset="77"/>
              </a:rPr>
              <a:t>YOUR CONTACT DETAILS</a:t>
            </a:r>
          </a:p>
          <a:p>
            <a:endParaRPr lang="en-US" sz="1200" dirty="0">
              <a:latin typeface="Nationale Light" panose="02000305040000020003" pitchFamily="2" charset="77"/>
            </a:endParaRPr>
          </a:p>
          <a:p>
            <a:r>
              <a:rPr lang="en-US" sz="1200" b="0" i="0" dirty="0">
                <a:latin typeface="Nationale Medium" panose="02000505040000020003" pitchFamily="2" charset="77"/>
              </a:rPr>
              <a:t>Contact:</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Company: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Address:</a:t>
            </a:r>
          </a:p>
          <a:p>
            <a:endParaRPr lang="en-US" sz="1200" b="0" i="0" dirty="0">
              <a:latin typeface="Nationale Medium" panose="02000505040000020003" pitchFamily="2" charset="77"/>
            </a:endParaRPr>
          </a:p>
          <a:p>
            <a:r>
              <a:rPr lang="en-US" sz="1200" b="0" i="0" dirty="0">
                <a:latin typeface="Nationale Medium" panose="02000505040000020003" pitchFamily="2" charset="77"/>
              </a:rPr>
              <a:t>Postal code &amp; city: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Country:</a:t>
            </a:r>
          </a:p>
          <a:p>
            <a:endParaRPr lang="en-US" sz="1200" b="0" i="0" dirty="0">
              <a:latin typeface="Nationale Medium" panose="02000505040000020003" pitchFamily="2" charset="77"/>
            </a:endParaRPr>
          </a:p>
          <a:p>
            <a:r>
              <a:rPr lang="en-US" sz="1200" b="0" i="0" dirty="0">
                <a:latin typeface="Nationale Medium" panose="02000505040000020003" pitchFamily="2" charset="77"/>
              </a:rPr>
              <a:t>Telephone no.:</a:t>
            </a:r>
          </a:p>
          <a:p>
            <a:endParaRPr lang="en-US" sz="1200" b="0" i="0" dirty="0">
              <a:latin typeface="Nationale Medium" panose="02000505040000020003" pitchFamily="2" charset="77"/>
            </a:endParaRPr>
          </a:p>
          <a:p>
            <a:r>
              <a:rPr lang="en-US" sz="1200" b="0" i="0" dirty="0">
                <a:latin typeface="Nationale Medium" panose="02000505040000020003" pitchFamily="2" charset="77"/>
              </a:rPr>
              <a:t>Contact email:</a:t>
            </a:r>
          </a:p>
          <a:p>
            <a:endParaRPr lang="en-US" sz="1200" b="0" i="0" dirty="0">
              <a:latin typeface="Nationale Medium" panose="02000505040000020003" pitchFamily="2" charset="77"/>
            </a:endParaRPr>
          </a:p>
          <a:p>
            <a:r>
              <a:rPr lang="en-US" sz="1200" b="0" i="0" dirty="0">
                <a:latin typeface="Nationale Medium" panose="02000505040000020003" pitchFamily="2" charset="77"/>
              </a:rPr>
              <a:t>Invoice email:</a:t>
            </a:r>
          </a:p>
          <a:p>
            <a:endParaRPr lang="en-US" sz="1200" b="0" i="0" dirty="0">
              <a:latin typeface="Nationale Medium" panose="02000505040000020003" pitchFamily="2" charset="77"/>
            </a:endParaRPr>
          </a:p>
          <a:p>
            <a:r>
              <a:rPr lang="en-US" sz="1200" b="0" i="0" dirty="0">
                <a:latin typeface="Nationale Medium" panose="02000505040000020003" pitchFamily="2" charset="77"/>
              </a:rPr>
              <a:t>Onsite contact:</a:t>
            </a:r>
          </a:p>
          <a:p>
            <a:endParaRPr lang="en-US" sz="1200" b="0" i="0" dirty="0">
              <a:latin typeface="Nationale Medium" panose="02000505040000020003" pitchFamily="2" charset="77"/>
            </a:endParaRPr>
          </a:p>
          <a:p>
            <a:r>
              <a:rPr lang="en-US" sz="1200" b="0" i="0" dirty="0">
                <a:latin typeface="Nationale Medium" panose="02000505040000020003" pitchFamily="2" charset="77"/>
              </a:rPr>
              <a:t>Invoice / PO no.:</a:t>
            </a:r>
          </a:p>
          <a:p>
            <a:endParaRPr lang="en-US" sz="1200" b="0" i="0" dirty="0">
              <a:latin typeface="Nationale Medium" panose="02000505040000020003" pitchFamily="2" charset="77"/>
            </a:endParaRPr>
          </a:p>
          <a:p>
            <a:r>
              <a:rPr lang="en-US" sz="1200" b="0" i="0" dirty="0">
                <a:latin typeface="Nationale Medium" panose="02000505040000020003" pitchFamily="2" charset="77"/>
              </a:rPr>
              <a:t>VAT. no.:</a:t>
            </a: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a:p>
            <a:endParaRPr lang="en-US" sz="1200" dirty="0">
              <a:latin typeface="Nationale Light" panose="02000305040000020003" pitchFamily="2" charset="77"/>
            </a:endParaRPr>
          </a:p>
        </p:txBody>
      </p:sp>
      <p:sp>
        <p:nvSpPr>
          <p:cNvPr id="7" name="Pladsholder til tekst 3">
            <a:extLst>
              <a:ext uri="{FF2B5EF4-FFF2-40B4-BE49-F238E27FC236}">
                <a16:creationId xmlns:a16="http://schemas.microsoft.com/office/drawing/2014/main" id="{A110732B-BCF1-A10C-AAB5-6AF6B9E9AE41}"/>
              </a:ext>
            </a:extLst>
          </p:cNvPr>
          <p:cNvSpPr>
            <a:spLocks noGrp="1"/>
          </p:cNvSpPr>
          <p:nvPr>
            <p:ph type="body" sz="half" idx="13" hasCustomPrompt="1"/>
          </p:nvPr>
        </p:nvSpPr>
        <p:spPr>
          <a:xfrm>
            <a:off x="8287095" y="1258669"/>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8" name="Pladsholder til tekst 3">
            <a:extLst>
              <a:ext uri="{FF2B5EF4-FFF2-40B4-BE49-F238E27FC236}">
                <a16:creationId xmlns:a16="http://schemas.microsoft.com/office/drawing/2014/main" id="{D718519E-F831-CF70-FFBB-DE5424845762}"/>
              </a:ext>
            </a:extLst>
          </p:cNvPr>
          <p:cNvSpPr>
            <a:spLocks noGrp="1"/>
          </p:cNvSpPr>
          <p:nvPr>
            <p:ph type="body" sz="half" idx="14" hasCustomPrompt="1"/>
          </p:nvPr>
        </p:nvSpPr>
        <p:spPr>
          <a:xfrm>
            <a:off x="8287095" y="1624114"/>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0" name="Pladsholder til tekst 3">
            <a:extLst>
              <a:ext uri="{FF2B5EF4-FFF2-40B4-BE49-F238E27FC236}">
                <a16:creationId xmlns:a16="http://schemas.microsoft.com/office/drawing/2014/main" id="{F5101CD3-A15D-4B7F-A9B5-05DB80B768A9}"/>
              </a:ext>
            </a:extLst>
          </p:cNvPr>
          <p:cNvSpPr>
            <a:spLocks noGrp="1"/>
          </p:cNvSpPr>
          <p:nvPr>
            <p:ph type="body" sz="half" idx="15" hasCustomPrompt="1"/>
          </p:nvPr>
        </p:nvSpPr>
        <p:spPr>
          <a:xfrm>
            <a:off x="8287095" y="1989559"/>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2" name="Pladsholder til tekst 3">
            <a:extLst>
              <a:ext uri="{FF2B5EF4-FFF2-40B4-BE49-F238E27FC236}">
                <a16:creationId xmlns:a16="http://schemas.microsoft.com/office/drawing/2014/main" id="{3A89DEBE-177A-B5CE-79BC-1EC48CB4231D}"/>
              </a:ext>
            </a:extLst>
          </p:cNvPr>
          <p:cNvSpPr>
            <a:spLocks noGrp="1"/>
          </p:cNvSpPr>
          <p:nvPr>
            <p:ph type="body" sz="half" idx="16" hasCustomPrompt="1"/>
          </p:nvPr>
        </p:nvSpPr>
        <p:spPr>
          <a:xfrm>
            <a:off x="8854166" y="235500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3" name="Pladsholder til tekst 3">
            <a:extLst>
              <a:ext uri="{FF2B5EF4-FFF2-40B4-BE49-F238E27FC236}">
                <a16:creationId xmlns:a16="http://schemas.microsoft.com/office/drawing/2014/main" id="{F25A70AA-6069-F90D-F9FF-DAB11ED13A2D}"/>
              </a:ext>
            </a:extLst>
          </p:cNvPr>
          <p:cNvSpPr>
            <a:spLocks noGrp="1"/>
          </p:cNvSpPr>
          <p:nvPr>
            <p:ph type="body" sz="half" idx="17" hasCustomPrompt="1"/>
          </p:nvPr>
        </p:nvSpPr>
        <p:spPr>
          <a:xfrm>
            <a:off x="8854166" y="272044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4" name="Pladsholder til tekst 3">
            <a:extLst>
              <a:ext uri="{FF2B5EF4-FFF2-40B4-BE49-F238E27FC236}">
                <a16:creationId xmlns:a16="http://schemas.microsoft.com/office/drawing/2014/main" id="{46C85309-4F17-3937-67F9-76782C70B7D4}"/>
              </a:ext>
            </a:extLst>
          </p:cNvPr>
          <p:cNvSpPr>
            <a:spLocks noGrp="1"/>
          </p:cNvSpPr>
          <p:nvPr>
            <p:ph type="body" sz="half" idx="18" hasCustomPrompt="1"/>
          </p:nvPr>
        </p:nvSpPr>
        <p:spPr>
          <a:xfrm>
            <a:off x="8854166" y="308589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8" name="Pladsholder til tekst 3">
            <a:extLst>
              <a:ext uri="{FF2B5EF4-FFF2-40B4-BE49-F238E27FC236}">
                <a16:creationId xmlns:a16="http://schemas.microsoft.com/office/drawing/2014/main" id="{4029C793-2456-225D-0F71-B9B596E541FA}"/>
              </a:ext>
            </a:extLst>
          </p:cNvPr>
          <p:cNvSpPr>
            <a:spLocks noGrp="1"/>
          </p:cNvSpPr>
          <p:nvPr>
            <p:ph type="body" sz="half" idx="19" hasCustomPrompt="1"/>
          </p:nvPr>
        </p:nvSpPr>
        <p:spPr>
          <a:xfrm>
            <a:off x="8854166" y="345133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19" name="Pladsholder til tekst 3">
            <a:extLst>
              <a:ext uri="{FF2B5EF4-FFF2-40B4-BE49-F238E27FC236}">
                <a16:creationId xmlns:a16="http://schemas.microsoft.com/office/drawing/2014/main" id="{C6BAC70E-C92A-80C7-ED68-6951EFFB5010}"/>
              </a:ext>
            </a:extLst>
          </p:cNvPr>
          <p:cNvSpPr>
            <a:spLocks noGrp="1"/>
          </p:cNvSpPr>
          <p:nvPr>
            <p:ph type="body" sz="half" idx="20" hasCustomPrompt="1"/>
          </p:nvPr>
        </p:nvSpPr>
        <p:spPr>
          <a:xfrm>
            <a:off x="8854166" y="381678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1" name="Pladsholder til tekst 3">
            <a:extLst>
              <a:ext uri="{FF2B5EF4-FFF2-40B4-BE49-F238E27FC236}">
                <a16:creationId xmlns:a16="http://schemas.microsoft.com/office/drawing/2014/main" id="{8CA19477-8303-38BB-6EB7-C602AF49B6D8}"/>
              </a:ext>
            </a:extLst>
          </p:cNvPr>
          <p:cNvSpPr>
            <a:spLocks noGrp="1"/>
          </p:cNvSpPr>
          <p:nvPr>
            <p:ph type="body" sz="half" idx="21" hasCustomPrompt="1"/>
          </p:nvPr>
        </p:nvSpPr>
        <p:spPr>
          <a:xfrm>
            <a:off x="8854166" y="4182229"/>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2" name="Pladsholder til tekst 3">
            <a:extLst>
              <a:ext uri="{FF2B5EF4-FFF2-40B4-BE49-F238E27FC236}">
                <a16:creationId xmlns:a16="http://schemas.microsoft.com/office/drawing/2014/main" id="{570AD318-58EB-551C-3903-D018817BE84A}"/>
              </a:ext>
            </a:extLst>
          </p:cNvPr>
          <p:cNvSpPr>
            <a:spLocks noGrp="1"/>
          </p:cNvSpPr>
          <p:nvPr>
            <p:ph type="body" sz="half" idx="22" hasCustomPrompt="1"/>
          </p:nvPr>
        </p:nvSpPr>
        <p:spPr>
          <a:xfrm>
            <a:off x="8854166" y="4547674"/>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
        <p:nvSpPr>
          <p:cNvPr id="23" name="Pladsholder til tekst 3">
            <a:extLst>
              <a:ext uri="{FF2B5EF4-FFF2-40B4-BE49-F238E27FC236}">
                <a16:creationId xmlns:a16="http://schemas.microsoft.com/office/drawing/2014/main" id="{724B8A8C-4B72-86C1-926E-57667DFC44BD}"/>
              </a:ext>
            </a:extLst>
          </p:cNvPr>
          <p:cNvSpPr>
            <a:spLocks noGrp="1"/>
          </p:cNvSpPr>
          <p:nvPr>
            <p:ph type="body" sz="half" idx="27" hasCustomPrompt="1"/>
          </p:nvPr>
        </p:nvSpPr>
        <p:spPr>
          <a:xfrm>
            <a:off x="8857097" y="4875918"/>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dirty="0" err="1"/>
              <a:t>Click</a:t>
            </a:r>
            <a:r>
              <a:rPr lang="da-DK" dirty="0"/>
              <a:t> to </a:t>
            </a:r>
            <a:r>
              <a:rPr lang="da-DK" dirty="0" err="1"/>
              <a:t>write</a:t>
            </a:r>
            <a:endParaRPr lang="da-DK" dirty="0"/>
          </a:p>
        </p:txBody>
      </p:sp>
    </p:spTree>
    <p:extLst>
      <p:ext uri="{BB962C8B-B14F-4D97-AF65-F5344CB8AC3E}">
        <p14:creationId xmlns:p14="http://schemas.microsoft.com/office/powerpoint/2010/main" val="31572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3733509391"/>
              </p:ext>
            </p:extLst>
          </p:nvPr>
        </p:nvGraphicFramePr>
        <p:xfrm>
          <a:off x="2700068" y="-25599"/>
          <a:ext cx="9498912" cy="6607985"/>
        </p:xfrm>
        <a:graphic>
          <a:graphicData uri="http://schemas.openxmlformats.org/drawingml/2006/table">
            <a:tbl>
              <a:tblPr firstRow="1" bandRow="1">
                <a:tableStyleId>{5C22544A-7EE6-4342-B048-85BDC9FD1C3A}</a:tableStyleId>
              </a:tblPr>
              <a:tblGrid>
                <a:gridCol w="2688800">
                  <a:extLst>
                    <a:ext uri="{9D8B030D-6E8A-4147-A177-3AD203B41FA5}">
                      <a16:colId xmlns:a16="http://schemas.microsoft.com/office/drawing/2014/main" val="3314432556"/>
                    </a:ext>
                  </a:extLst>
                </a:gridCol>
                <a:gridCol w="708361">
                  <a:extLst>
                    <a:ext uri="{9D8B030D-6E8A-4147-A177-3AD203B41FA5}">
                      <a16:colId xmlns:a16="http://schemas.microsoft.com/office/drawing/2014/main" val="3791111803"/>
                    </a:ext>
                  </a:extLst>
                </a:gridCol>
                <a:gridCol w="810883">
                  <a:extLst>
                    <a:ext uri="{9D8B030D-6E8A-4147-A177-3AD203B41FA5}">
                      <a16:colId xmlns:a16="http://schemas.microsoft.com/office/drawing/2014/main" val="933015275"/>
                    </a:ext>
                  </a:extLst>
                </a:gridCol>
                <a:gridCol w="767751">
                  <a:extLst>
                    <a:ext uri="{9D8B030D-6E8A-4147-A177-3AD203B41FA5}">
                      <a16:colId xmlns:a16="http://schemas.microsoft.com/office/drawing/2014/main" val="3520747143"/>
                    </a:ext>
                  </a:extLst>
                </a:gridCol>
                <a:gridCol w="888521">
                  <a:extLst>
                    <a:ext uri="{9D8B030D-6E8A-4147-A177-3AD203B41FA5}">
                      <a16:colId xmlns:a16="http://schemas.microsoft.com/office/drawing/2014/main" val="3476630573"/>
                    </a:ext>
                  </a:extLst>
                </a:gridCol>
                <a:gridCol w="948905">
                  <a:extLst>
                    <a:ext uri="{9D8B030D-6E8A-4147-A177-3AD203B41FA5}">
                      <a16:colId xmlns:a16="http://schemas.microsoft.com/office/drawing/2014/main" val="861714993"/>
                    </a:ext>
                  </a:extLst>
                </a:gridCol>
                <a:gridCol w="974068">
                  <a:extLst>
                    <a:ext uri="{9D8B030D-6E8A-4147-A177-3AD203B41FA5}">
                      <a16:colId xmlns:a16="http://schemas.microsoft.com/office/drawing/2014/main" val="1334330949"/>
                    </a:ext>
                  </a:extLst>
                </a:gridCol>
                <a:gridCol w="1711623">
                  <a:extLst>
                    <a:ext uri="{9D8B030D-6E8A-4147-A177-3AD203B41FA5}">
                      <a16:colId xmlns:a16="http://schemas.microsoft.com/office/drawing/2014/main" val="1573774723"/>
                    </a:ext>
                  </a:extLst>
                </a:gridCol>
              </a:tblGrid>
              <a:tr h="434727">
                <a:tc>
                  <a:txBody>
                    <a:bodyPr/>
                    <a:lstStyle/>
                    <a:p>
                      <a:pPr algn="ctr"/>
                      <a:r>
                        <a:rPr lang="da-DK" sz="1600" b="1" i="0" cap="all" baseline="0" dirty="0">
                          <a:latin typeface="Nationale ExtraBold" panose="02000505040000020003" pitchFamily="2" charset="77"/>
                        </a:rPr>
                        <a:t>BEVERAGE and snacks</a:t>
                      </a:r>
                    </a:p>
                  </a:txBody>
                  <a:tcPr anchor="ctr">
                    <a:solidFill>
                      <a:srgbClr val="2E3629"/>
                    </a:solidFill>
                  </a:tcPr>
                </a:tc>
                <a:tc>
                  <a:txBody>
                    <a:bodyPr/>
                    <a:lstStyle/>
                    <a:p>
                      <a:pPr algn="ctr"/>
                      <a:r>
                        <a:rPr lang="da-DK" sz="1050" b="1" i="0" cap="all" baseline="0" dirty="0">
                          <a:latin typeface="Nationale ExtraBold" panose="02000505040000020003" pitchFamily="2" charset="77"/>
                        </a:rPr>
                        <a:t>Price</a:t>
                      </a:r>
                    </a:p>
                  </a:txBody>
                  <a:tcPr anchor="ctr">
                    <a:solidFill>
                      <a:srgbClr val="2E3629"/>
                    </a:solidFill>
                  </a:tcPr>
                </a:tc>
                <a:tc>
                  <a:txBody>
                    <a:bodyPr/>
                    <a:lstStyle/>
                    <a:p>
                      <a:pPr algn="ctr"/>
                      <a:r>
                        <a:rPr lang="da-DK" sz="1050" b="1" i="0" cap="all" baseline="0" dirty="0">
                          <a:latin typeface="Nationale ExtraBold" panose="02000505040000020003" pitchFamily="2" charset="77"/>
                        </a:rPr>
                        <a:t>17/03</a:t>
                      </a:r>
                    </a:p>
                  </a:txBody>
                  <a:tcPr anchor="ctr">
                    <a:solidFill>
                      <a:srgbClr val="2E3629"/>
                    </a:solidFill>
                  </a:tcPr>
                </a:tc>
                <a:tc>
                  <a:txBody>
                    <a:bodyPr/>
                    <a:lstStyle/>
                    <a:p>
                      <a:pPr algn="ctr"/>
                      <a:r>
                        <a:rPr lang="da-DK" sz="1050" b="1" i="0" cap="all" baseline="0" dirty="0">
                          <a:latin typeface="Nationale ExtraBold" panose="02000505040000020003" pitchFamily="2" charset="77"/>
                        </a:rPr>
                        <a:t>18/03</a:t>
                      </a:r>
                    </a:p>
                  </a:txBody>
                  <a:tcPr anchor="ctr">
                    <a:solidFill>
                      <a:srgbClr val="2E3629"/>
                    </a:solidFill>
                  </a:tcPr>
                </a:tc>
                <a:tc>
                  <a:txBody>
                    <a:bodyPr/>
                    <a:lstStyle/>
                    <a:p>
                      <a:pPr algn="ctr"/>
                      <a:r>
                        <a:rPr lang="da-DK" sz="1050" b="1" i="0" cap="all" baseline="0" dirty="0">
                          <a:latin typeface="Nationale ExtraBold" panose="02000505040000020003" pitchFamily="2" charset="77"/>
                        </a:rPr>
                        <a:t>19/03</a:t>
                      </a:r>
                    </a:p>
                  </a:txBody>
                  <a:tcPr anchor="ctr">
                    <a:solidFill>
                      <a:srgbClr val="2E3629"/>
                    </a:solidFill>
                  </a:tcPr>
                </a:tc>
                <a:tc>
                  <a:txBody>
                    <a:bodyPr/>
                    <a:lstStyle/>
                    <a:p>
                      <a:pPr algn="ctr"/>
                      <a:r>
                        <a:rPr lang="da-DK" sz="1050" b="1" i="0" cap="all" baseline="0" dirty="0">
                          <a:latin typeface="Nationale ExtraBold" panose="02000505040000020003" pitchFamily="2" charset="77"/>
                        </a:rPr>
                        <a:t>20/03</a:t>
                      </a:r>
                    </a:p>
                  </a:txBody>
                  <a:tcPr anchor="ctr">
                    <a:solidFill>
                      <a:srgbClr val="2E3629"/>
                    </a:solidFill>
                  </a:tcPr>
                </a:tc>
                <a:tc>
                  <a:txBody>
                    <a:bodyPr/>
                    <a:lstStyle/>
                    <a:p>
                      <a:pPr marL="0" algn="ctr" defTabSz="914400" rtl="0" eaLnBrk="1" latinLnBrk="0" hangingPunct="1"/>
                      <a:r>
                        <a:rPr lang="da-DK" sz="1050" b="1" i="0" kern="1200" cap="all" baseline="0" dirty="0">
                          <a:solidFill>
                            <a:schemeClr val="lt1"/>
                          </a:solidFill>
                          <a:latin typeface="Nationale ExtraBold" panose="02000505040000020003" pitchFamily="2" charset="77"/>
                          <a:ea typeface="+mn-ea"/>
                          <a:cs typeface="+mn-cs"/>
                        </a:rPr>
                        <a:t>21/03</a:t>
                      </a:r>
                    </a:p>
                  </a:txBody>
                  <a:tcPr anchor="ctr">
                    <a:solidFill>
                      <a:srgbClr val="2E3629"/>
                    </a:solidFill>
                  </a:tcPr>
                </a:tc>
                <a:tc>
                  <a:txBody>
                    <a:bodyPr/>
                    <a:lstStyle/>
                    <a:p>
                      <a:pPr algn="ctr"/>
                      <a:r>
                        <a:rPr lang="da-DK" sz="1050" b="1" i="0" cap="all" baseline="0" dirty="0" err="1">
                          <a:latin typeface="Nationale ExtraBold" panose="02000505040000020003" pitchFamily="2" charset="77"/>
                        </a:rPr>
                        <a:t>TimeS</a:t>
                      </a:r>
                      <a:endParaRPr lang="da-DK" sz="1050" b="1" i="0" cap="all" baseline="0" dirty="0">
                        <a:latin typeface="Nationale ExtraBold" panose="02000505040000020003" pitchFamily="2" charset="77"/>
                      </a:endParaRPr>
                    </a:p>
                    <a:p>
                      <a:pPr algn="ctr"/>
                      <a:r>
                        <a:rPr lang="da-DK" sz="1050" b="0" i="0" cap="all" baseline="0" dirty="0">
                          <a:latin typeface="Nationale Medium" panose="02000505040000020003" pitchFamily="2" charset="77"/>
                        </a:rPr>
                        <a:t>WHEN TO DELIVER</a:t>
                      </a:r>
                    </a:p>
                  </a:txBody>
                  <a:tcPr anchor="ctr">
                    <a:solidFill>
                      <a:srgbClr val="2E3629"/>
                    </a:solidFill>
                  </a:tcPr>
                </a:tc>
                <a:extLst>
                  <a:ext uri="{0D108BD9-81ED-4DB2-BD59-A6C34878D82A}">
                    <a16:rowId xmlns:a16="http://schemas.microsoft.com/office/drawing/2014/main" val="2974513633"/>
                  </a:ext>
                </a:extLst>
              </a:tr>
              <a:tr h="544521">
                <a:tc>
                  <a:txBody>
                    <a:bodyPr/>
                    <a:lstStyle/>
                    <a:p>
                      <a:pPr>
                        <a:lnSpc>
                          <a:spcPct val="100000"/>
                        </a:lnSpc>
                        <a:tabLst>
                          <a:tab pos="0" algn="r"/>
                          <a:tab pos="4864100" algn="r"/>
                        </a:tabLst>
                        <a:defRPr lang="en-US"/>
                      </a:pPr>
                      <a:r>
                        <a:rPr lang="da-DK" sz="1050" b="1" i="0" dirty="0">
                          <a:solidFill>
                            <a:schemeClr val="tx1"/>
                          </a:solidFill>
                          <a:latin typeface="Nationale Light" panose="02000305040000020003" pitchFamily="50" charset="0"/>
                          <a:ea typeface="Nationale Light" charset="77"/>
                          <a:cs typeface="Nationale Light" charset="77"/>
                        </a:rPr>
                        <a:t>NESPRESSO | On </a:t>
                      </a:r>
                      <a:r>
                        <a:rPr lang="da-DK" sz="1050" b="1" i="0" dirty="0" err="1">
                          <a:solidFill>
                            <a:schemeClr val="tx1"/>
                          </a:solidFill>
                          <a:latin typeface="Nationale Light" panose="02000305040000020003" pitchFamily="50" charset="0"/>
                          <a:ea typeface="Nationale Light" charset="77"/>
                          <a:cs typeface="Nationale Light" charset="77"/>
                        </a:rPr>
                        <a:t>consumption</a:t>
                      </a:r>
                      <a:endParaRPr lang="da-DK" sz="1050" b="1" i="0" dirty="0">
                        <a:solidFill>
                          <a:schemeClr val="tx1"/>
                        </a:solidFill>
                        <a:latin typeface="Nationale Light" panose="02000305040000020003" pitchFamily="50" charset="0"/>
                        <a:ea typeface="Nationale Light" charset="77"/>
                        <a:cs typeface="Nationale Light" charset="77"/>
                      </a:endParaRPr>
                    </a:p>
                    <a:p>
                      <a:pPr marL="0" marR="0" lvl="0" indent="0" algn="l" defTabSz="914400" rtl="0" eaLnBrk="1" fontAlgn="auto" latinLnBrk="0" hangingPunct="1">
                        <a:lnSpc>
                          <a:spcPct val="100000"/>
                        </a:lnSpc>
                        <a:spcBef>
                          <a:spcPts val="0"/>
                        </a:spcBef>
                        <a:spcAft>
                          <a:spcPts val="0"/>
                        </a:spcAft>
                        <a:buClrTx/>
                        <a:buSzTx/>
                        <a:buFontTx/>
                        <a:buNone/>
                        <a:tabLst>
                          <a:tab pos="0" algn="r"/>
                          <a:tab pos="4864100" algn="r"/>
                        </a:tabLst>
                        <a:defRPr lang="en-US"/>
                      </a:pPr>
                      <a:r>
                        <a:rPr lang="da-DK" sz="1050" b="0" i="0" dirty="0">
                          <a:solidFill>
                            <a:schemeClr val="tx1"/>
                          </a:solidFill>
                          <a:latin typeface="Nationale Light" panose="02000305040000020003" pitchFamily="50" charset="0"/>
                          <a:ea typeface="Nationale Light" charset="77"/>
                          <a:cs typeface="Nationale Light" charset="77"/>
                        </a:rPr>
                        <a:t>Nespresso </a:t>
                      </a:r>
                      <a:r>
                        <a:rPr lang="da-DK" sz="1050" b="0" i="0" dirty="0" err="1">
                          <a:solidFill>
                            <a:schemeClr val="tx1"/>
                          </a:solidFill>
                          <a:latin typeface="Nationale Light" panose="02000305040000020003" pitchFamily="50" charset="0"/>
                          <a:ea typeface="Nationale Light" charset="77"/>
                          <a:cs typeface="Nationale Light" charset="77"/>
                        </a:rPr>
                        <a:t>capsel</a:t>
                      </a:r>
                      <a:r>
                        <a:rPr lang="da-DK" sz="1050" b="0" i="0" dirty="0">
                          <a:solidFill>
                            <a:schemeClr val="tx1"/>
                          </a:solidFill>
                          <a:latin typeface="Nationale Light" panose="02000305040000020003" pitchFamily="50" charset="0"/>
                          <a:ea typeface="Nationale Light" charset="77"/>
                          <a:cs typeface="Nationale Light" charset="77"/>
                        </a:rPr>
                        <a:t> </a:t>
                      </a:r>
                    </a:p>
                    <a:p>
                      <a:pPr marL="0" marR="0" lvl="0" indent="0" algn="l" defTabSz="914400" rtl="0" eaLnBrk="1" fontAlgn="auto" latinLnBrk="0" hangingPunct="1">
                        <a:lnSpc>
                          <a:spcPct val="100000"/>
                        </a:lnSpc>
                        <a:spcBef>
                          <a:spcPts val="0"/>
                        </a:spcBef>
                        <a:spcAft>
                          <a:spcPts val="0"/>
                        </a:spcAft>
                        <a:buClrTx/>
                        <a:buSzTx/>
                        <a:buFontTx/>
                        <a:buNone/>
                        <a:tabLst>
                          <a:tab pos="0" algn="r"/>
                          <a:tab pos="4864100" algn="r"/>
                        </a:tabLst>
                        <a:defRPr lang="en-US"/>
                      </a:pPr>
                      <a:endParaRPr lang="da-DK" sz="1050" b="0" i="0" dirty="0">
                        <a:solidFill>
                          <a:schemeClr val="tx1"/>
                        </a:solidFill>
                        <a:latin typeface="Nationale Light" panose="02000305040000020003" pitchFamily="50" charset="0"/>
                        <a:ea typeface="Nationale Light" charset="77"/>
                        <a:cs typeface="Nationale Light" charset="77"/>
                      </a:endParaRPr>
                    </a:p>
                    <a:p>
                      <a:pPr>
                        <a:lnSpc>
                          <a:spcPct val="100000"/>
                        </a:lnSpc>
                        <a:tabLst>
                          <a:tab pos="0" algn="r"/>
                          <a:tab pos="4864100" algn="r"/>
                        </a:tabLst>
                        <a:defRPr lang="en-US"/>
                      </a:pPr>
                      <a:r>
                        <a:rPr lang="da-DK" sz="1050" b="0" i="0" u="sng" dirty="0">
                          <a:solidFill>
                            <a:schemeClr val="tx1"/>
                          </a:solidFill>
                          <a:latin typeface="Nationale Light" panose="02000305040000020003" pitchFamily="50" charset="0"/>
                          <a:ea typeface="Nationale Light" charset="77"/>
                          <a:cs typeface="Nationale Light" charset="77"/>
                        </a:rPr>
                        <a:t>One-time Nespresso </a:t>
                      </a:r>
                      <a:r>
                        <a:rPr lang="da-DK" sz="1050" b="0" i="0" u="sng" dirty="0" err="1">
                          <a:solidFill>
                            <a:schemeClr val="tx1"/>
                          </a:solidFill>
                          <a:latin typeface="Nationale Light" panose="02000305040000020003" pitchFamily="50" charset="0"/>
                          <a:ea typeface="Nationale Light" charset="77"/>
                          <a:cs typeface="Nationale Light" charset="77"/>
                        </a:rPr>
                        <a:t>machine</a:t>
                      </a:r>
                      <a:r>
                        <a:rPr lang="da-DK" sz="1050" b="0" i="0" u="sng" dirty="0">
                          <a:solidFill>
                            <a:schemeClr val="tx1"/>
                          </a:solidFill>
                          <a:latin typeface="Nationale Light" panose="02000305040000020003" pitchFamily="50" charset="0"/>
                          <a:ea typeface="Nationale Light" charset="77"/>
                          <a:cs typeface="Nationale Light" charset="77"/>
                        </a:rPr>
                        <a:t> </a:t>
                      </a:r>
                      <a:r>
                        <a:rPr lang="da-DK" sz="1050" b="0" i="0" u="sng" dirty="0" err="1">
                          <a:solidFill>
                            <a:schemeClr val="tx1"/>
                          </a:solidFill>
                          <a:latin typeface="Nationale Light" panose="02000305040000020003" pitchFamily="50" charset="0"/>
                          <a:ea typeface="Nationale Light" charset="77"/>
                          <a:cs typeface="Nationale Light" charset="77"/>
                        </a:rPr>
                        <a:t>rental</a:t>
                      </a:r>
                      <a:r>
                        <a:rPr lang="da-DK" sz="1050" b="0" i="0" u="sng" dirty="0">
                          <a:solidFill>
                            <a:schemeClr val="tx1"/>
                          </a:solidFill>
                          <a:latin typeface="Nationale Light" panose="02000305040000020003" pitchFamily="50" charset="0"/>
                          <a:ea typeface="Nationale Light" charset="77"/>
                          <a:cs typeface="Nationale Light" charset="77"/>
                        </a:rPr>
                        <a:t>, price </a:t>
                      </a:r>
                      <a:r>
                        <a:rPr lang="da-DK" sz="1050" b="1" i="0" u="sng" dirty="0">
                          <a:solidFill>
                            <a:schemeClr val="tx1"/>
                          </a:solidFill>
                          <a:latin typeface="Nationale Light" panose="02000305040000020003" pitchFamily="50" charset="0"/>
                          <a:ea typeface="Nationale Light" charset="77"/>
                          <a:cs typeface="Nationale Light" charset="77"/>
                        </a:rPr>
                        <a:t>€ 96,59</a:t>
                      </a:r>
                    </a:p>
                  </a:txBody>
                  <a:tcPr anchor="ctr">
                    <a:solidFill>
                      <a:srgbClr val="DFDBC9"/>
                    </a:solidFill>
                  </a:tcPr>
                </a:tc>
                <a:tc>
                  <a:txBody>
                    <a:bodyPr/>
                    <a:lstStyle/>
                    <a:p>
                      <a:pPr algn="ctr"/>
                      <a:r>
                        <a:rPr lang="da-DK" sz="1050" dirty="0">
                          <a:latin typeface="Nationale Light" panose="02000305040000020003" pitchFamily="50" charset="0"/>
                        </a:rPr>
                        <a:t>€ 3,52</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694982527"/>
                  </a:ext>
                </a:extLst>
              </a:tr>
              <a:tr h="206752">
                <a:tc>
                  <a:txBody>
                    <a:bodyPr/>
                    <a:lstStyle/>
                    <a:p>
                      <a:r>
                        <a:rPr lang="da-DK" sz="1050" b="1" i="0" kern="1200" dirty="0">
                          <a:solidFill>
                            <a:schemeClr val="dk1"/>
                          </a:solidFill>
                          <a:effectLst/>
                          <a:latin typeface="Nationale Light" panose="02000305040000020003" pitchFamily="50" charset="0"/>
                          <a:ea typeface="+mn-ea"/>
                          <a:cs typeface="+mn-cs"/>
                        </a:rPr>
                        <a:t>COFFEE and TEA</a:t>
                      </a:r>
                    </a:p>
                    <a:p>
                      <a:r>
                        <a:rPr lang="da-DK" sz="1050" b="0" i="0" kern="1200" dirty="0">
                          <a:solidFill>
                            <a:schemeClr val="dk1"/>
                          </a:solidFill>
                          <a:effectLst/>
                          <a:latin typeface="Nationale Light" panose="02000305040000020003" pitchFamily="50" charset="0"/>
                          <a:ea typeface="+mn-ea"/>
                          <a:cs typeface="+mn-cs"/>
                        </a:rPr>
                        <a:t>Ad libitum, per person – max. 8 hours – </a:t>
                      </a:r>
                      <a:r>
                        <a:rPr lang="da-DK" sz="800" b="1" i="0" kern="1200" dirty="0" err="1">
                          <a:solidFill>
                            <a:schemeClr val="dk1"/>
                          </a:solidFill>
                          <a:effectLst/>
                          <a:latin typeface="Nationale Light" panose="02000305040000020003" pitchFamily="50" charset="0"/>
                          <a:ea typeface="+mn-ea"/>
                          <a:cs typeface="+mn-cs"/>
                        </a:rPr>
                        <a:t>needs</a:t>
                      </a:r>
                      <a:r>
                        <a:rPr lang="da-DK" sz="800" b="1" i="0" kern="1200" dirty="0">
                          <a:solidFill>
                            <a:schemeClr val="dk1"/>
                          </a:solidFill>
                          <a:effectLst/>
                          <a:latin typeface="Nationale Light" panose="02000305040000020003" pitchFamily="50" charset="0"/>
                          <a:ea typeface="+mn-ea"/>
                          <a:cs typeface="+mn-cs"/>
                        </a:rPr>
                        <a:t> to be </a:t>
                      </a:r>
                      <a:r>
                        <a:rPr lang="da-DK" sz="800" b="1" i="0" kern="1200" dirty="0" err="1">
                          <a:solidFill>
                            <a:schemeClr val="dk1"/>
                          </a:solidFill>
                          <a:effectLst/>
                          <a:latin typeface="Nationale Light" panose="02000305040000020003" pitchFamily="50" charset="0"/>
                          <a:ea typeface="+mn-ea"/>
                          <a:cs typeface="+mn-cs"/>
                        </a:rPr>
                        <a:t>ordered</a:t>
                      </a:r>
                      <a:r>
                        <a:rPr lang="da-DK" sz="800" b="1" i="0" kern="1200" dirty="0">
                          <a:solidFill>
                            <a:schemeClr val="dk1"/>
                          </a:solidFill>
                          <a:effectLst/>
                          <a:latin typeface="Nationale Light" panose="02000305040000020003" pitchFamily="50" charset="0"/>
                          <a:ea typeface="+mn-ea"/>
                          <a:cs typeface="+mn-cs"/>
                        </a:rPr>
                        <a:t> for all meeting </a:t>
                      </a:r>
                      <a:r>
                        <a:rPr lang="da-DK" sz="800" b="1" i="0" kern="1200" dirty="0" err="1">
                          <a:solidFill>
                            <a:schemeClr val="dk1"/>
                          </a:solidFill>
                          <a:effectLst/>
                          <a:latin typeface="Nationale Light" panose="02000305040000020003" pitchFamily="50" charset="0"/>
                          <a:ea typeface="+mn-ea"/>
                          <a:cs typeface="+mn-cs"/>
                        </a:rPr>
                        <a:t>attendees</a:t>
                      </a:r>
                      <a:r>
                        <a:rPr lang="da-DK" sz="800" b="1" i="0"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€ 13,10</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548425317"/>
                  </a:ext>
                </a:extLst>
              </a:tr>
              <a:tr h="441291">
                <a:tc>
                  <a:txBody>
                    <a:bodyPr/>
                    <a:lstStyle/>
                    <a:p>
                      <a:r>
                        <a:rPr lang="da-DK" sz="1050" b="1" i="0" kern="1200" dirty="0">
                          <a:solidFill>
                            <a:schemeClr val="dk1"/>
                          </a:solidFill>
                          <a:effectLst/>
                          <a:latin typeface="Nationale Light" panose="02000305040000020003" pitchFamily="50" charset="0"/>
                          <a:ea typeface="+mn-ea"/>
                          <a:cs typeface="+mn-cs"/>
                        </a:rPr>
                        <a:t>TEA – per liter.</a:t>
                      </a:r>
                    </a:p>
                    <a:p>
                      <a:r>
                        <a:rPr lang="da-DK" sz="1050" b="0" i="0" kern="1200" dirty="0" err="1">
                          <a:solidFill>
                            <a:schemeClr val="dk1"/>
                          </a:solidFill>
                          <a:effectLst/>
                          <a:latin typeface="Nationale Light" panose="02000305040000020003" pitchFamily="50" charset="0"/>
                          <a:ea typeface="+mn-ea"/>
                          <a:cs typeface="+mn-cs"/>
                        </a:rPr>
                        <a:t>Served</a:t>
                      </a:r>
                      <a:r>
                        <a:rPr lang="da-DK" sz="1050" b="0" i="0" kern="1200" dirty="0">
                          <a:solidFill>
                            <a:schemeClr val="dk1"/>
                          </a:solidFill>
                          <a:effectLst/>
                          <a:latin typeface="Nationale Light" panose="02000305040000020003" pitchFamily="50" charset="0"/>
                          <a:ea typeface="+mn-ea"/>
                          <a:cs typeface="+mn-cs"/>
                        </a:rPr>
                        <a:t> in </a:t>
                      </a:r>
                      <a:r>
                        <a:rPr lang="da-DK" sz="1050" b="0" i="0" kern="1200" dirty="0" err="1">
                          <a:solidFill>
                            <a:schemeClr val="dk1"/>
                          </a:solidFill>
                          <a:effectLst/>
                          <a:latin typeface="Nationale Light" panose="02000305040000020003" pitchFamily="50" charset="0"/>
                          <a:ea typeface="+mn-ea"/>
                          <a:cs typeface="+mn-cs"/>
                        </a:rPr>
                        <a:t>thermos</a:t>
                      </a:r>
                      <a:r>
                        <a:rPr lang="da-DK" sz="1050" b="0" i="0"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€ 7,71</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678737396"/>
                  </a:ext>
                </a:extLst>
              </a:tr>
              <a:tr h="441291">
                <a:tc>
                  <a:txBody>
                    <a:bodyPr/>
                    <a:lstStyle/>
                    <a:p>
                      <a:r>
                        <a:rPr lang="da-DK" sz="1050" b="1" i="0" kern="1200" dirty="0">
                          <a:solidFill>
                            <a:schemeClr val="dk1"/>
                          </a:solidFill>
                          <a:effectLst/>
                          <a:latin typeface="Nationale Light" panose="02000305040000020003" pitchFamily="50" charset="0"/>
                          <a:ea typeface="+mn-ea"/>
                          <a:cs typeface="+mn-cs"/>
                        </a:rPr>
                        <a:t>BREWED COFFEE – per liter</a:t>
                      </a:r>
                    </a:p>
                    <a:p>
                      <a:r>
                        <a:rPr lang="da-DK" sz="1050" b="0" i="0" kern="1200" dirty="0" err="1">
                          <a:solidFill>
                            <a:schemeClr val="dk1"/>
                          </a:solidFill>
                          <a:effectLst/>
                          <a:latin typeface="Nationale Light" panose="02000305040000020003" pitchFamily="50" charset="0"/>
                          <a:ea typeface="+mn-ea"/>
                          <a:cs typeface="+mn-cs"/>
                        </a:rPr>
                        <a:t>Served</a:t>
                      </a:r>
                      <a:r>
                        <a:rPr lang="da-DK" sz="1050" b="0" i="0" kern="1200" dirty="0">
                          <a:solidFill>
                            <a:schemeClr val="dk1"/>
                          </a:solidFill>
                          <a:effectLst/>
                          <a:latin typeface="Nationale Light" panose="02000305040000020003" pitchFamily="50" charset="0"/>
                          <a:ea typeface="+mn-ea"/>
                          <a:cs typeface="+mn-cs"/>
                        </a:rPr>
                        <a:t> in </a:t>
                      </a:r>
                      <a:r>
                        <a:rPr lang="da-DK" sz="1050" b="0" i="0" kern="1200" dirty="0" err="1">
                          <a:solidFill>
                            <a:schemeClr val="dk1"/>
                          </a:solidFill>
                          <a:effectLst/>
                          <a:latin typeface="Nationale Light" panose="02000305040000020003" pitchFamily="50" charset="0"/>
                          <a:ea typeface="+mn-ea"/>
                          <a:cs typeface="+mn-cs"/>
                        </a:rPr>
                        <a:t>thermos</a:t>
                      </a:r>
                      <a:r>
                        <a:rPr lang="da-DK" sz="1050" b="0" i="0" kern="1200" dirty="0">
                          <a:solidFill>
                            <a:schemeClr val="dk1"/>
                          </a:solidFill>
                          <a:effectLst/>
                          <a:latin typeface="Nationale Light" panose="02000305040000020003" pitchFamily="50" charset="0"/>
                          <a:ea typeface="+mn-ea"/>
                          <a:cs typeface="+mn-cs"/>
                        </a:rPr>
                        <a:t>. </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€ 7,71</a:t>
                      </a:r>
                    </a:p>
                    <a:p>
                      <a:pPr algn="ctr"/>
                      <a:endParaRPr lang="da-DK" sz="1050" dirty="0">
                        <a:latin typeface="Nationale Light" panose="02000305040000020003" pitchFamily="50" charset="0"/>
                      </a:endParaRP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381648163"/>
                  </a:ext>
                </a:extLst>
              </a:tr>
              <a:tr h="441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WATER FOUNTAIN </a:t>
                      </a:r>
                      <a:r>
                        <a:rPr lang="da-DK" sz="1050" b="0" i="0" kern="1200" dirty="0">
                          <a:solidFill>
                            <a:schemeClr val="dk1"/>
                          </a:solidFill>
                          <a:effectLst/>
                          <a:latin typeface="Nationale Light" panose="02000305040000020003" pitchFamily="50" charset="0"/>
                          <a:ea typeface="+mn-ea"/>
                          <a:cs typeface="+mn-cs"/>
                        </a:rPr>
                        <a:t>- including 1 x 18,9 l </a:t>
                      </a:r>
                      <a:r>
                        <a:rPr lang="da-DK" sz="1050" b="0" i="0" kern="1200" dirty="0" err="1">
                          <a:solidFill>
                            <a:schemeClr val="dk1"/>
                          </a:solidFill>
                          <a:effectLst/>
                          <a:latin typeface="Nationale Light" panose="02000305040000020003" pitchFamily="50" charset="0"/>
                          <a:ea typeface="+mn-ea"/>
                          <a:cs typeface="+mn-cs"/>
                        </a:rPr>
                        <a:t>water</a:t>
                      </a:r>
                      <a:r>
                        <a:rPr lang="da-DK" sz="1050" b="0" i="0" kern="1200" dirty="0">
                          <a:solidFill>
                            <a:schemeClr val="dk1"/>
                          </a:solidFill>
                          <a:effectLst/>
                          <a:latin typeface="Nationale Light" panose="02000305040000020003" pitchFamily="50" charset="0"/>
                          <a:ea typeface="+mn-ea"/>
                          <a:cs typeface="+mn-cs"/>
                        </a:rPr>
                        <a:t> jug and 100 </a:t>
                      </a:r>
                      <a:r>
                        <a:rPr lang="da-DK" sz="1050" b="0" i="0" kern="1200" dirty="0" err="1">
                          <a:solidFill>
                            <a:schemeClr val="dk1"/>
                          </a:solidFill>
                          <a:effectLst/>
                          <a:latin typeface="Nationale Light" panose="02000305040000020003" pitchFamily="50" charset="0"/>
                          <a:ea typeface="+mn-ea"/>
                          <a:cs typeface="+mn-cs"/>
                        </a:rPr>
                        <a:t>paper</a:t>
                      </a:r>
                      <a:r>
                        <a:rPr lang="da-DK" sz="1050" b="0" i="0" kern="1200" dirty="0">
                          <a:solidFill>
                            <a:schemeClr val="dk1"/>
                          </a:solidFill>
                          <a:effectLst/>
                          <a:latin typeface="Nationale Light" panose="02000305040000020003" pitchFamily="50" charset="0"/>
                          <a:ea typeface="+mn-ea"/>
                          <a:cs typeface="+mn-cs"/>
                        </a:rPr>
                        <a:t> cups.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kern="1200" dirty="0">
                          <a:solidFill>
                            <a:schemeClr val="dk1"/>
                          </a:solidFill>
                          <a:effectLst/>
                          <a:latin typeface="Nationale Light" panose="02000305040000020003" pitchFamily="50" charset="0"/>
                          <a:ea typeface="+mn-ea"/>
                          <a:cs typeface="+mn-cs"/>
                        </a:rPr>
                        <a:t>Refill </a:t>
                      </a:r>
                      <a:r>
                        <a:rPr lang="da-DK" sz="1050" b="0" i="0" kern="1200" dirty="0" err="1">
                          <a:solidFill>
                            <a:schemeClr val="dk1"/>
                          </a:solidFill>
                          <a:effectLst/>
                          <a:latin typeface="Nationale Light" panose="02000305040000020003" pitchFamily="50" charset="0"/>
                          <a:ea typeface="+mn-ea"/>
                          <a:cs typeface="+mn-cs"/>
                        </a:rPr>
                        <a:t>water</a:t>
                      </a:r>
                      <a:r>
                        <a:rPr lang="da-DK" sz="1050" b="0" i="0" kern="1200" dirty="0">
                          <a:solidFill>
                            <a:schemeClr val="dk1"/>
                          </a:solidFill>
                          <a:effectLst/>
                          <a:latin typeface="Nationale Light" panose="02000305040000020003" pitchFamily="50" charset="0"/>
                          <a:ea typeface="+mn-ea"/>
                          <a:cs typeface="+mn-cs"/>
                        </a:rPr>
                        <a:t> jug and 100 cups </a:t>
                      </a:r>
                      <a:r>
                        <a:rPr lang="da-DK" sz="1050" b="1" i="0" u="sng" kern="1200" dirty="0">
                          <a:solidFill>
                            <a:schemeClr val="dk1"/>
                          </a:solidFill>
                          <a:effectLst/>
                          <a:latin typeface="Nationale Light" panose="02000305040000020003" pitchFamily="50" charset="0"/>
                          <a:ea typeface="+mn-ea"/>
                          <a:cs typeface="+mn-cs"/>
                        </a:rPr>
                        <a:t>– 41,21 € per refill jug</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charged</a:t>
                      </a:r>
                      <a:r>
                        <a:rPr lang="da-DK" sz="1050" b="0" i="0" kern="1200" dirty="0">
                          <a:solidFill>
                            <a:schemeClr val="dk1"/>
                          </a:solidFill>
                          <a:effectLst/>
                          <a:latin typeface="Nationale Light" panose="02000305040000020003" pitchFamily="50" charset="0"/>
                          <a:ea typeface="+mn-ea"/>
                          <a:cs typeface="+mn-cs"/>
                        </a:rPr>
                        <a:t> on consumption</a:t>
                      </a:r>
                    </a:p>
                  </a:txBody>
                  <a:tcPr anchor="ctr">
                    <a:solidFill>
                      <a:srgbClr val="DFDBC9"/>
                    </a:solidFill>
                  </a:tcPr>
                </a:tc>
                <a:tc>
                  <a:txBody>
                    <a:bodyPr/>
                    <a:lstStyle/>
                    <a:p>
                      <a:pPr algn="ctr"/>
                      <a:r>
                        <a:rPr lang="da-DK" sz="1050" dirty="0">
                          <a:latin typeface="Nationale Light" panose="02000305040000020003" pitchFamily="50" charset="0"/>
                        </a:rPr>
                        <a:t>€ 113,37</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2653993273"/>
                  </a:ext>
                </a:extLst>
              </a:tr>
              <a:tr h="441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WATER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kern="1200" dirty="0" err="1">
                          <a:solidFill>
                            <a:schemeClr val="dk1"/>
                          </a:solidFill>
                          <a:effectLst/>
                          <a:latin typeface="Nationale Light" panose="02000305040000020003" pitchFamily="50" charset="0"/>
                          <a:ea typeface="+mn-ea"/>
                          <a:cs typeface="+mn-cs"/>
                        </a:rPr>
                        <a:t>Ice</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water</a:t>
                      </a:r>
                      <a:r>
                        <a:rPr lang="da-DK" sz="1050" b="0" i="0" kern="1200" dirty="0">
                          <a:solidFill>
                            <a:schemeClr val="dk1"/>
                          </a:solidFill>
                          <a:effectLst/>
                          <a:latin typeface="Nationale Light" panose="02000305040000020003" pitchFamily="50" charset="0"/>
                          <a:ea typeface="+mn-ea"/>
                          <a:cs typeface="+mn-cs"/>
                        </a:rPr>
                        <a:t>, all day, per person – max. 8 hours - </a:t>
                      </a:r>
                      <a:r>
                        <a:rPr lang="da-DK" sz="800" b="1" i="0" kern="1200" dirty="0" err="1">
                          <a:solidFill>
                            <a:schemeClr val="dk1"/>
                          </a:solidFill>
                          <a:effectLst/>
                          <a:latin typeface="Nationale Light" panose="02000305040000020003" pitchFamily="50" charset="0"/>
                          <a:ea typeface="+mn-ea"/>
                          <a:cs typeface="+mn-cs"/>
                        </a:rPr>
                        <a:t>needs</a:t>
                      </a:r>
                      <a:r>
                        <a:rPr lang="da-DK" sz="800" b="1" i="0" kern="1200" dirty="0">
                          <a:solidFill>
                            <a:schemeClr val="dk1"/>
                          </a:solidFill>
                          <a:effectLst/>
                          <a:latin typeface="Nationale Light" panose="02000305040000020003" pitchFamily="50" charset="0"/>
                          <a:ea typeface="+mn-ea"/>
                          <a:cs typeface="+mn-cs"/>
                        </a:rPr>
                        <a:t> to be </a:t>
                      </a:r>
                      <a:r>
                        <a:rPr lang="da-DK" sz="800" b="1" i="0" kern="1200" dirty="0" err="1">
                          <a:solidFill>
                            <a:schemeClr val="dk1"/>
                          </a:solidFill>
                          <a:effectLst/>
                          <a:latin typeface="Nationale Light" panose="02000305040000020003" pitchFamily="50" charset="0"/>
                          <a:ea typeface="+mn-ea"/>
                          <a:cs typeface="+mn-cs"/>
                        </a:rPr>
                        <a:t>ordered</a:t>
                      </a:r>
                      <a:r>
                        <a:rPr lang="da-DK" sz="800" b="1" i="0" kern="1200" dirty="0">
                          <a:solidFill>
                            <a:schemeClr val="dk1"/>
                          </a:solidFill>
                          <a:effectLst/>
                          <a:latin typeface="Nationale Light" panose="02000305040000020003" pitchFamily="50" charset="0"/>
                          <a:ea typeface="+mn-ea"/>
                          <a:cs typeface="+mn-cs"/>
                        </a:rPr>
                        <a:t> for all meeting </a:t>
                      </a:r>
                      <a:r>
                        <a:rPr lang="da-DK" sz="800" b="1" i="0" kern="1200" dirty="0" err="1">
                          <a:solidFill>
                            <a:schemeClr val="dk1"/>
                          </a:solidFill>
                          <a:effectLst/>
                          <a:latin typeface="Nationale Light" panose="02000305040000020003" pitchFamily="50" charset="0"/>
                          <a:ea typeface="+mn-ea"/>
                          <a:cs typeface="+mn-cs"/>
                        </a:rPr>
                        <a:t>attendees</a:t>
                      </a:r>
                      <a:r>
                        <a:rPr lang="da-DK" sz="800" b="1" i="0" kern="1200" dirty="0">
                          <a:solidFill>
                            <a:schemeClr val="dk1"/>
                          </a:solidFill>
                          <a:effectLst/>
                          <a:latin typeface="Nationale Light" panose="02000305040000020003" pitchFamily="50" charset="0"/>
                          <a:ea typeface="+mn-ea"/>
                          <a:cs typeface="+mn-cs"/>
                        </a:rPr>
                        <a:t>.</a:t>
                      </a:r>
                      <a:endParaRPr lang="da-DK" sz="80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050" dirty="0">
                        <a:latin typeface="Nationale Light" panose="02000305040000020003"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€ 7,84</a:t>
                      </a:r>
                    </a:p>
                    <a:p>
                      <a:pPr algn="ctr"/>
                      <a:endParaRPr lang="da-DK" sz="1050" dirty="0">
                        <a:latin typeface="Nationale Light" panose="02000305040000020003" pitchFamily="50" charset="0"/>
                      </a:endParaRP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846459855"/>
                  </a:ext>
                </a:extLst>
              </a:tr>
              <a:tr h="441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WATER - </a:t>
                      </a:r>
                      <a:r>
                        <a:rPr lang="da-DK" sz="1050" b="0" i="0" kern="1200" dirty="0">
                          <a:solidFill>
                            <a:schemeClr val="dk1"/>
                          </a:solidFill>
                          <a:effectLst/>
                          <a:latin typeface="Nationale Light" panose="02000305040000020003" pitchFamily="50" charset="0"/>
                          <a:ea typeface="+mn-ea"/>
                          <a:cs typeface="+mn-cs"/>
                        </a:rPr>
                        <a:t>per liter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kern="1200" dirty="0" err="1">
                          <a:solidFill>
                            <a:schemeClr val="dk1"/>
                          </a:solidFill>
                          <a:effectLst/>
                          <a:latin typeface="Nationale Light" panose="02000305040000020003" pitchFamily="50" charset="0"/>
                          <a:ea typeface="+mn-ea"/>
                          <a:cs typeface="+mn-cs"/>
                        </a:rPr>
                        <a:t>Ice</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water</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served</a:t>
                      </a:r>
                      <a:r>
                        <a:rPr lang="da-DK" sz="1050" b="0" i="0" kern="1200" dirty="0">
                          <a:solidFill>
                            <a:schemeClr val="dk1"/>
                          </a:solidFill>
                          <a:effectLst/>
                          <a:latin typeface="Nationale Light" panose="02000305040000020003" pitchFamily="50" charset="0"/>
                          <a:ea typeface="+mn-ea"/>
                          <a:cs typeface="+mn-cs"/>
                        </a:rPr>
                        <a:t> in </a:t>
                      </a:r>
                      <a:r>
                        <a:rPr lang="da-DK" sz="1050" b="0" i="0" kern="1200" dirty="0" err="1">
                          <a:solidFill>
                            <a:schemeClr val="dk1"/>
                          </a:solidFill>
                          <a:effectLst/>
                          <a:latin typeface="Nationale Light" panose="02000305040000020003" pitchFamily="50" charset="0"/>
                          <a:ea typeface="+mn-ea"/>
                          <a:cs typeface="+mn-cs"/>
                        </a:rPr>
                        <a:t>water</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jugs</a:t>
                      </a:r>
                      <a:endParaRPr lang="da-DK" sz="105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algn="ctr"/>
                      <a:r>
                        <a:rPr lang="da-DK" sz="1050" dirty="0">
                          <a:latin typeface="Nationale Light" panose="02000305040000020003" pitchFamily="50" charset="0"/>
                        </a:rPr>
                        <a:t>€ 3,38</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775895693"/>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kern="1200" dirty="0">
                          <a:solidFill>
                            <a:schemeClr val="dk1"/>
                          </a:solidFill>
                          <a:effectLst/>
                          <a:latin typeface="Nationale Light" panose="02000305040000020003" pitchFamily="50" charset="0"/>
                          <a:ea typeface="+mn-ea"/>
                          <a:cs typeface="+mn-cs"/>
                        </a:rPr>
                        <a:t>SOFT DRINKS </a:t>
                      </a:r>
                      <a:r>
                        <a:rPr lang="da-DK" sz="1050" b="0" kern="1200" dirty="0">
                          <a:solidFill>
                            <a:schemeClr val="dk1"/>
                          </a:solidFill>
                          <a:effectLst/>
                          <a:latin typeface="Nationale Light" panose="02000305040000020003" pitchFamily="50" charset="0"/>
                          <a:ea typeface="+mn-ea"/>
                          <a:cs typeface="+mn-cs"/>
                        </a:rPr>
                        <a:t>| Mixed </a:t>
                      </a:r>
                      <a:r>
                        <a:rPr lang="da-DK" sz="1050" b="0" kern="1200" dirty="0" err="1">
                          <a:solidFill>
                            <a:schemeClr val="dk1"/>
                          </a:solidFill>
                          <a:effectLst/>
                          <a:latin typeface="Nationale Light" panose="02000305040000020003" pitchFamily="50" charset="0"/>
                          <a:ea typeface="+mn-ea"/>
                          <a:cs typeface="+mn-cs"/>
                        </a:rPr>
                        <a:t>selection</a:t>
                      </a:r>
                      <a:r>
                        <a:rPr lang="da-DK" sz="1050" b="0" kern="1200" dirty="0">
                          <a:solidFill>
                            <a:schemeClr val="dk1"/>
                          </a:solidFill>
                          <a:effectLst/>
                          <a:latin typeface="Nationale Light" panose="02000305040000020003" pitchFamily="50" charset="0"/>
                          <a:ea typeface="+mn-ea"/>
                          <a:cs typeface="+mn-cs"/>
                        </a:rPr>
                        <a:t> on </a:t>
                      </a:r>
                      <a:r>
                        <a:rPr lang="da-DK" sz="1050" b="0" kern="1200" dirty="0" err="1">
                          <a:solidFill>
                            <a:schemeClr val="dk1"/>
                          </a:solidFill>
                          <a:effectLst/>
                          <a:latin typeface="Nationale Light" panose="02000305040000020003" pitchFamily="50" charset="0"/>
                          <a:ea typeface="+mn-ea"/>
                          <a:cs typeface="+mn-cs"/>
                        </a:rPr>
                        <a:t>consumption</a:t>
                      </a:r>
                      <a:endParaRPr lang="da-DK" sz="1050" b="0" kern="1200" dirty="0">
                        <a:solidFill>
                          <a:schemeClr val="dk1"/>
                        </a:solidFill>
                        <a:effectLst/>
                        <a:latin typeface="Nationale Light" panose="02000305040000020003"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1" u="none" kern="1200" dirty="0">
                          <a:solidFill>
                            <a:schemeClr val="dk1"/>
                          </a:solidFill>
                          <a:effectLst/>
                          <a:latin typeface="Nationale Light" panose="02000305040000020003" pitchFamily="50" charset="0"/>
                          <a:ea typeface="+mn-ea"/>
                          <a:cs typeface="+mn-cs"/>
                        </a:rPr>
                        <a:t>Coca Cola, Cola Zero, Fanta, Sprite &amp; </a:t>
                      </a:r>
                      <a:r>
                        <a:rPr lang="da-DK" sz="1050" b="0" i="1" u="none" kern="1200" dirty="0" err="1">
                          <a:solidFill>
                            <a:schemeClr val="dk1"/>
                          </a:solidFill>
                          <a:effectLst/>
                          <a:latin typeface="Nationale Light" panose="02000305040000020003" pitchFamily="50" charset="0"/>
                          <a:ea typeface="+mn-ea"/>
                          <a:cs typeface="+mn-cs"/>
                        </a:rPr>
                        <a:t>water</a:t>
                      </a:r>
                      <a:endParaRPr lang="da-DK" sz="1050" b="0" i="1" u="none"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€ 4,46</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2232827150"/>
                  </a:ext>
                </a:extLst>
              </a:tr>
              <a:tr h="276046">
                <a:tc>
                  <a:txBody>
                    <a:bodyPr/>
                    <a:lstStyle/>
                    <a:p>
                      <a:r>
                        <a:rPr lang="da-DK" sz="1050" b="1" kern="1200" dirty="0">
                          <a:solidFill>
                            <a:schemeClr val="dk1"/>
                          </a:solidFill>
                          <a:effectLst/>
                          <a:latin typeface="Nationale Light" panose="02000305040000020003" pitchFamily="50" charset="0"/>
                          <a:ea typeface="+mn-ea"/>
                          <a:cs typeface="+mn-cs"/>
                        </a:rPr>
                        <a:t>SALTY SNACKS | per person</a:t>
                      </a:r>
                    </a:p>
                    <a:p>
                      <a:r>
                        <a:rPr lang="da-DK" sz="1050" b="0" i="0" kern="1200" dirty="0">
                          <a:solidFill>
                            <a:schemeClr val="dk1"/>
                          </a:solidFill>
                          <a:effectLst/>
                          <a:latin typeface="Nationale Light" panose="02000305040000020003" pitchFamily="50" charset="0"/>
                          <a:ea typeface="+mn-ea"/>
                          <a:cs typeface="+mn-cs"/>
                        </a:rPr>
                        <a:t>Nuts and chips – </a:t>
                      </a:r>
                      <a:r>
                        <a:rPr lang="da-DK" sz="1050" b="0" i="0" kern="1200" dirty="0" err="1">
                          <a:solidFill>
                            <a:schemeClr val="dk1"/>
                          </a:solidFill>
                          <a:effectLst/>
                          <a:latin typeface="Nationale Light" panose="02000305040000020003" pitchFamily="50" charset="0"/>
                          <a:ea typeface="+mn-ea"/>
                          <a:cs typeface="+mn-cs"/>
                        </a:rPr>
                        <a:t>approx</a:t>
                      </a:r>
                      <a:r>
                        <a:rPr lang="da-DK" sz="1050" b="0" i="0" kern="1200" dirty="0">
                          <a:solidFill>
                            <a:schemeClr val="dk1"/>
                          </a:solidFill>
                          <a:effectLst/>
                          <a:latin typeface="Nationale Light" panose="02000305040000020003" pitchFamily="50" charset="0"/>
                          <a:ea typeface="+mn-ea"/>
                          <a:cs typeface="+mn-cs"/>
                        </a:rPr>
                        <a:t>. 50 g. per person</a:t>
                      </a:r>
                      <a:endParaRPr lang="da-DK" sz="1050" b="0" i="0" dirty="0">
                        <a:latin typeface="Nationale Light" panose="02000305040000020003" pitchFamily="50" charset="0"/>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€ 4,60</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3538620327"/>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FRUIT BASKET </a:t>
                      </a:r>
                      <a:r>
                        <a:rPr lang="da-DK" sz="1050" b="0" i="0" kern="1200" dirty="0">
                          <a:solidFill>
                            <a:schemeClr val="dk1"/>
                          </a:solidFill>
                          <a:effectLst/>
                          <a:latin typeface="Nationale Light" panose="02000305040000020003" pitchFamily="50" charset="0"/>
                          <a:ea typeface="+mn-ea"/>
                          <a:cs typeface="+mn-cs"/>
                        </a:rPr>
                        <a:t>| 15 </a:t>
                      </a:r>
                      <a:r>
                        <a:rPr lang="da-DK" sz="1050" b="0" i="0" kern="1200" dirty="0" err="1">
                          <a:solidFill>
                            <a:schemeClr val="dk1"/>
                          </a:solidFill>
                          <a:effectLst/>
                          <a:latin typeface="Nationale Light" panose="02000305040000020003" pitchFamily="50" charset="0"/>
                          <a:ea typeface="+mn-ea"/>
                          <a:cs typeface="+mn-cs"/>
                        </a:rPr>
                        <a:t>pieces</a:t>
                      </a:r>
                      <a:r>
                        <a:rPr lang="da-DK" sz="1050" b="0" i="0" kern="1200" dirty="0">
                          <a:solidFill>
                            <a:schemeClr val="dk1"/>
                          </a:solidFill>
                          <a:effectLst/>
                          <a:latin typeface="Nationale Light" panose="02000305040000020003" pitchFamily="50" charset="0"/>
                          <a:ea typeface="+mn-ea"/>
                          <a:cs typeface="+mn-cs"/>
                        </a:rPr>
                        <a:t> of </a:t>
                      </a:r>
                      <a:r>
                        <a:rPr lang="da-DK" sz="1050" b="0" i="0" kern="1200" dirty="0" err="1">
                          <a:solidFill>
                            <a:schemeClr val="dk1"/>
                          </a:solidFill>
                          <a:effectLst/>
                          <a:latin typeface="Nationale Light" panose="02000305040000020003" pitchFamily="50" charset="0"/>
                          <a:ea typeface="+mn-ea"/>
                          <a:cs typeface="+mn-cs"/>
                        </a:rPr>
                        <a:t>fruit</a:t>
                      </a:r>
                      <a:endParaRPr lang="da-DK" sz="105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€ 11,89</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52688119"/>
                  </a:ext>
                </a:extLst>
              </a:tr>
              <a:tr h="2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COOKIE – </a:t>
                      </a:r>
                      <a:r>
                        <a:rPr lang="da-DK" sz="1050" b="1" i="0" kern="1200" dirty="0" err="1">
                          <a:solidFill>
                            <a:schemeClr val="dk1"/>
                          </a:solidFill>
                          <a:effectLst/>
                          <a:latin typeface="Nationale Light" panose="02000305040000020003" pitchFamily="50" charset="0"/>
                          <a:ea typeface="+mn-ea"/>
                          <a:cs typeface="+mn-cs"/>
                        </a:rPr>
                        <a:t>american</a:t>
                      </a:r>
                      <a:r>
                        <a:rPr lang="da-DK" sz="1050" b="1" i="0" kern="1200" dirty="0">
                          <a:solidFill>
                            <a:schemeClr val="dk1"/>
                          </a:solidFill>
                          <a:effectLst/>
                          <a:latin typeface="Nationale Light" panose="02000305040000020003" pitchFamily="50" charset="0"/>
                          <a:ea typeface="+mn-ea"/>
                          <a:cs typeface="+mn-cs"/>
                        </a:rPr>
                        <a:t> style, per piece</a:t>
                      </a:r>
                      <a:endParaRPr lang="da-DK" sz="105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050" dirty="0">
                          <a:latin typeface="Nationale Light" panose="02000305040000020003" pitchFamily="50" charset="0"/>
                        </a:rPr>
                        <a:t>€ 3,92</a:t>
                      </a:r>
                    </a:p>
                  </a:txBody>
                  <a:tcPr anchor="ct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tc>
                  <a:txBody>
                    <a:bodyPr/>
                    <a:lstStyle/>
                    <a:p>
                      <a:endParaRPr lang="da-DK" sz="1050" dirty="0"/>
                    </a:p>
                  </a:txBody>
                  <a:tcPr>
                    <a:solidFill>
                      <a:srgbClr val="DFDBC9"/>
                    </a:solidFill>
                  </a:tcPr>
                </a:tc>
                <a:extLst>
                  <a:ext uri="{0D108BD9-81ED-4DB2-BD59-A6C34878D82A}">
                    <a16:rowId xmlns:a16="http://schemas.microsoft.com/office/drawing/2014/main" val="1581984638"/>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40" name="Pladsholder til tekst 3">
            <a:extLst>
              <a:ext uri="{FF2B5EF4-FFF2-40B4-BE49-F238E27FC236}">
                <a16:creationId xmlns:a16="http://schemas.microsoft.com/office/drawing/2014/main" id="{39444FC2-84D6-871F-8B51-9420CD23CCF2}"/>
              </a:ext>
            </a:extLst>
          </p:cNvPr>
          <p:cNvSpPr>
            <a:spLocks noGrp="1"/>
          </p:cNvSpPr>
          <p:nvPr>
            <p:ph type="body" sz="half" idx="80" hasCustomPrompt="1"/>
          </p:nvPr>
        </p:nvSpPr>
        <p:spPr>
          <a:xfrm>
            <a:off x="6149159" y="633832"/>
            <a:ext cx="725013" cy="69817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 name="Pladsholder til tekst 3">
            <a:extLst>
              <a:ext uri="{FF2B5EF4-FFF2-40B4-BE49-F238E27FC236}">
                <a16:creationId xmlns:a16="http://schemas.microsoft.com/office/drawing/2014/main" id="{4E2E7CD4-6924-7030-9382-E943AB0D6E73}"/>
              </a:ext>
            </a:extLst>
          </p:cNvPr>
          <p:cNvSpPr>
            <a:spLocks noGrp="1"/>
          </p:cNvSpPr>
          <p:nvPr>
            <p:ph type="body" sz="half" idx="81" hasCustomPrompt="1"/>
          </p:nvPr>
        </p:nvSpPr>
        <p:spPr>
          <a:xfrm>
            <a:off x="6982371" y="628152"/>
            <a:ext cx="632738" cy="71833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 name="Pladsholder til tekst 3">
            <a:extLst>
              <a:ext uri="{FF2B5EF4-FFF2-40B4-BE49-F238E27FC236}">
                <a16:creationId xmlns:a16="http://schemas.microsoft.com/office/drawing/2014/main" id="{9F4BAB14-A7A7-A346-284A-7D16149DA7F6}"/>
              </a:ext>
            </a:extLst>
          </p:cNvPr>
          <p:cNvSpPr>
            <a:spLocks noGrp="1"/>
          </p:cNvSpPr>
          <p:nvPr>
            <p:ph type="body" sz="half" idx="84" hasCustomPrompt="1"/>
          </p:nvPr>
        </p:nvSpPr>
        <p:spPr>
          <a:xfrm>
            <a:off x="7754332" y="619432"/>
            <a:ext cx="698400" cy="70861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9" name="Pladsholder til tekst 3">
            <a:extLst>
              <a:ext uri="{FF2B5EF4-FFF2-40B4-BE49-F238E27FC236}">
                <a16:creationId xmlns:a16="http://schemas.microsoft.com/office/drawing/2014/main" id="{75B81B94-CFF5-D918-EFFB-97298B84FE9E}"/>
              </a:ext>
            </a:extLst>
          </p:cNvPr>
          <p:cNvSpPr>
            <a:spLocks noGrp="1"/>
          </p:cNvSpPr>
          <p:nvPr>
            <p:ph type="body" sz="half" idx="86" hasCustomPrompt="1"/>
          </p:nvPr>
        </p:nvSpPr>
        <p:spPr>
          <a:xfrm>
            <a:off x="6146573" y="1541256"/>
            <a:ext cx="698400" cy="37770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9" name="Pladsholder til tekst 3">
            <a:extLst>
              <a:ext uri="{FF2B5EF4-FFF2-40B4-BE49-F238E27FC236}">
                <a16:creationId xmlns:a16="http://schemas.microsoft.com/office/drawing/2014/main" id="{4AEC0BBF-EABD-CE88-1CA6-CCCDCC8016AB}"/>
              </a:ext>
            </a:extLst>
          </p:cNvPr>
          <p:cNvSpPr>
            <a:spLocks noGrp="1"/>
          </p:cNvSpPr>
          <p:nvPr>
            <p:ph type="body" sz="half" idx="87" hasCustomPrompt="1"/>
          </p:nvPr>
        </p:nvSpPr>
        <p:spPr>
          <a:xfrm>
            <a:off x="6973797" y="1555000"/>
            <a:ext cx="632738" cy="40016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0" name="Pladsholder til tekst 3">
            <a:extLst>
              <a:ext uri="{FF2B5EF4-FFF2-40B4-BE49-F238E27FC236}">
                <a16:creationId xmlns:a16="http://schemas.microsoft.com/office/drawing/2014/main" id="{6C99E370-1815-FB21-8F92-BCF394D423D7}"/>
              </a:ext>
            </a:extLst>
          </p:cNvPr>
          <p:cNvSpPr>
            <a:spLocks noGrp="1"/>
          </p:cNvSpPr>
          <p:nvPr>
            <p:ph type="body" sz="half" idx="88" hasCustomPrompt="1"/>
          </p:nvPr>
        </p:nvSpPr>
        <p:spPr>
          <a:xfrm>
            <a:off x="7762324" y="1573663"/>
            <a:ext cx="698400" cy="31402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2" name="Pladsholder til tekst 3">
            <a:extLst>
              <a:ext uri="{FF2B5EF4-FFF2-40B4-BE49-F238E27FC236}">
                <a16:creationId xmlns:a16="http://schemas.microsoft.com/office/drawing/2014/main" id="{60DC73D3-8D54-92BA-DECC-1963EC3C1F97}"/>
              </a:ext>
            </a:extLst>
          </p:cNvPr>
          <p:cNvSpPr>
            <a:spLocks noGrp="1"/>
          </p:cNvSpPr>
          <p:nvPr>
            <p:ph type="body" sz="half" idx="90" hasCustomPrompt="1"/>
          </p:nvPr>
        </p:nvSpPr>
        <p:spPr>
          <a:xfrm>
            <a:off x="6146573" y="2035367"/>
            <a:ext cx="678997" cy="35313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3" name="Pladsholder til tekst 3">
            <a:extLst>
              <a:ext uri="{FF2B5EF4-FFF2-40B4-BE49-F238E27FC236}">
                <a16:creationId xmlns:a16="http://schemas.microsoft.com/office/drawing/2014/main" id="{58A38C03-9DEB-DEE4-9A35-9C6791CBE46A}"/>
              </a:ext>
            </a:extLst>
          </p:cNvPr>
          <p:cNvSpPr>
            <a:spLocks noGrp="1"/>
          </p:cNvSpPr>
          <p:nvPr>
            <p:ph type="body" sz="half" idx="91" hasCustomPrompt="1"/>
          </p:nvPr>
        </p:nvSpPr>
        <p:spPr>
          <a:xfrm>
            <a:off x="6155002" y="3001727"/>
            <a:ext cx="719170"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8" name="Pladsholder til tekst 3">
            <a:extLst>
              <a:ext uri="{FF2B5EF4-FFF2-40B4-BE49-F238E27FC236}">
                <a16:creationId xmlns:a16="http://schemas.microsoft.com/office/drawing/2014/main" id="{92F51593-1863-D70C-3C6B-DEC0E971C7D6}"/>
              </a:ext>
            </a:extLst>
          </p:cNvPr>
          <p:cNvSpPr>
            <a:spLocks noGrp="1"/>
          </p:cNvSpPr>
          <p:nvPr>
            <p:ph type="body" sz="half" idx="106" hasCustomPrompt="1"/>
          </p:nvPr>
        </p:nvSpPr>
        <p:spPr>
          <a:xfrm>
            <a:off x="10536429" y="632714"/>
            <a:ext cx="1599078" cy="71641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60" name="Pladsholder til tekst 3">
            <a:extLst>
              <a:ext uri="{FF2B5EF4-FFF2-40B4-BE49-F238E27FC236}">
                <a16:creationId xmlns:a16="http://schemas.microsoft.com/office/drawing/2014/main" id="{CFC75FAF-9145-CF4A-50B6-57158D070040}"/>
              </a:ext>
            </a:extLst>
          </p:cNvPr>
          <p:cNvSpPr>
            <a:spLocks noGrp="1"/>
          </p:cNvSpPr>
          <p:nvPr>
            <p:ph type="body" sz="half" idx="107" hasCustomPrompt="1"/>
          </p:nvPr>
        </p:nvSpPr>
        <p:spPr>
          <a:xfrm>
            <a:off x="10568482" y="1570279"/>
            <a:ext cx="1521439" cy="3035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4" name="Pladsholder til tekst 3">
            <a:extLst>
              <a:ext uri="{FF2B5EF4-FFF2-40B4-BE49-F238E27FC236}">
                <a16:creationId xmlns:a16="http://schemas.microsoft.com/office/drawing/2014/main" id="{72668FD5-CE04-F674-8178-CBBB2BABA05E}"/>
              </a:ext>
            </a:extLst>
          </p:cNvPr>
          <p:cNvSpPr>
            <a:spLocks noGrp="1"/>
          </p:cNvSpPr>
          <p:nvPr>
            <p:ph type="body" sz="half" idx="112" hasCustomPrompt="1"/>
          </p:nvPr>
        </p:nvSpPr>
        <p:spPr>
          <a:xfrm>
            <a:off x="6139329" y="4322770"/>
            <a:ext cx="698400" cy="35916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 name="Pladsholder til tekst 3">
            <a:extLst>
              <a:ext uri="{FF2B5EF4-FFF2-40B4-BE49-F238E27FC236}">
                <a16:creationId xmlns:a16="http://schemas.microsoft.com/office/drawing/2014/main" id="{B4FBA3D7-A4C1-ABEC-F31C-2D7338C09F7E}"/>
              </a:ext>
            </a:extLst>
          </p:cNvPr>
          <p:cNvSpPr>
            <a:spLocks noGrp="1"/>
          </p:cNvSpPr>
          <p:nvPr>
            <p:ph type="body" sz="half" idx="113" hasCustomPrompt="1"/>
          </p:nvPr>
        </p:nvSpPr>
        <p:spPr>
          <a:xfrm>
            <a:off x="7787835" y="4325627"/>
            <a:ext cx="677662" cy="3924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 name="Pladsholder til tekst 3">
            <a:extLst>
              <a:ext uri="{FF2B5EF4-FFF2-40B4-BE49-F238E27FC236}">
                <a16:creationId xmlns:a16="http://schemas.microsoft.com/office/drawing/2014/main" id="{ED2B39A6-7D00-F6AA-CD93-B0208F7F1A40}"/>
              </a:ext>
            </a:extLst>
          </p:cNvPr>
          <p:cNvSpPr>
            <a:spLocks noGrp="1"/>
          </p:cNvSpPr>
          <p:nvPr>
            <p:ph type="body" sz="half" idx="114" hasCustomPrompt="1"/>
          </p:nvPr>
        </p:nvSpPr>
        <p:spPr>
          <a:xfrm>
            <a:off x="6937116" y="4344676"/>
            <a:ext cx="698400" cy="29140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 name="Pladsholder til tekst 3">
            <a:extLst>
              <a:ext uri="{FF2B5EF4-FFF2-40B4-BE49-F238E27FC236}">
                <a16:creationId xmlns:a16="http://schemas.microsoft.com/office/drawing/2014/main" id="{9C4F0D7A-6104-9824-88CA-12670D406C12}"/>
              </a:ext>
            </a:extLst>
          </p:cNvPr>
          <p:cNvSpPr>
            <a:spLocks noGrp="1"/>
          </p:cNvSpPr>
          <p:nvPr>
            <p:ph type="body" sz="half" idx="129" hasCustomPrompt="1"/>
          </p:nvPr>
        </p:nvSpPr>
        <p:spPr>
          <a:xfrm>
            <a:off x="7722482" y="2068375"/>
            <a:ext cx="738242" cy="31402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 name="Pladsholder til tekst 3">
            <a:extLst>
              <a:ext uri="{FF2B5EF4-FFF2-40B4-BE49-F238E27FC236}">
                <a16:creationId xmlns:a16="http://schemas.microsoft.com/office/drawing/2014/main" id="{6E03E3CA-1B80-045B-DC76-2AC7F9EAB1EE}"/>
              </a:ext>
            </a:extLst>
          </p:cNvPr>
          <p:cNvSpPr>
            <a:spLocks noGrp="1"/>
          </p:cNvSpPr>
          <p:nvPr>
            <p:ph type="body" sz="half" idx="130" hasCustomPrompt="1"/>
          </p:nvPr>
        </p:nvSpPr>
        <p:spPr>
          <a:xfrm>
            <a:off x="6973797" y="2050009"/>
            <a:ext cx="678997" cy="34252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4" name="Pladsholder til tekst 3">
            <a:extLst>
              <a:ext uri="{FF2B5EF4-FFF2-40B4-BE49-F238E27FC236}">
                <a16:creationId xmlns:a16="http://schemas.microsoft.com/office/drawing/2014/main" id="{1098D5CB-6274-C665-BCA5-83D1CF634EE4}"/>
              </a:ext>
            </a:extLst>
          </p:cNvPr>
          <p:cNvSpPr>
            <a:spLocks noGrp="1"/>
          </p:cNvSpPr>
          <p:nvPr>
            <p:ph type="body" sz="half" idx="131" hasCustomPrompt="1"/>
          </p:nvPr>
        </p:nvSpPr>
        <p:spPr>
          <a:xfrm>
            <a:off x="6982371" y="3034102"/>
            <a:ext cx="598735" cy="42242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7" name="Pladsholder til tekst 3">
            <a:extLst>
              <a:ext uri="{FF2B5EF4-FFF2-40B4-BE49-F238E27FC236}">
                <a16:creationId xmlns:a16="http://schemas.microsoft.com/office/drawing/2014/main" id="{E25D2F47-B9BC-10DB-F033-CE26E1A5D668}"/>
              </a:ext>
            </a:extLst>
          </p:cNvPr>
          <p:cNvSpPr>
            <a:spLocks noGrp="1"/>
          </p:cNvSpPr>
          <p:nvPr>
            <p:ph type="body" sz="half" idx="132" hasCustomPrompt="1"/>
          </p:nvPr>
        </p:nvSpPr>
        <p:spPr>
          <a:xfrm>
            <a:off x="7772498" y="3042743"/>
            <a:ext cx="708337" cy="4371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8" name="Pladsholder til tekst 3">
            <a:extLst>
              <a:ext uri="{FF2B5EF4-FFF2-40B4-BE49-F238E27FC236}">
                <a16:creationId xmlns:a16="http://schemas.microsoft.com/office/drawing/2014/main" id="{3B987FC0-145B-2182-9729-4EF1D4BB0A04}"/>
              </a:ext>
            </a:extLst>
          </p:cNvPr>
          <p:cNvSpPr>
            <a:spLocks noGrp="1"/>
          </p:cNvSpPr>
          <p:nvPr>
            <p:ph type="body" sz="half" idx="133" hasCustomPrompt="1"/>
          </p:nvPr>
        </p:nvSpPr>
        <p:spPr>
          <a:xfrm>
            <a:off x="10575247" y="3040769"/>
            <a:ext cx="1521439"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46" name="Pladsholder til tekst 3">
            <a:extLst>
              <a:ext uri="{FF2B5EF4-FFF2-40B4-BE49-F238E27FC236}">
                <a16:creationId xmlns:a16="http://schemas.microsoft.com/office/drawing/2014/main" id="{B786679D-75ED-24FF-91CE-2EB13D290800}"/>
              </a:ext>
            </a:extLst>
          </p:cNvPr>
          <p:cNvSpPr>
            <a:spLocks noGrp="1"/>
          </p:cNvSpPr>
          <p:nvPr>
            <p:ph type="body" sz="half" idx="145" hasCustomPrompt="1"/>
          </p:nvPr>
        </p:nvSpPr>
        <p:spPr>
          <a:xfrm>
            <a:off x="6142309" y="4816837"/>
            <a:ext cx="706927" cy="4946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7" name="Pladsholder til tekst 3">
            <a:extLst>
              <a:ext uri="{FF2B5EF4-FFF2-40B4-BE49-F238E27FC236}">
                <a16:creationId xmlns:a16="http://schemas.microsoft.com/office/drawing/2014/main" id="{7813421E-7582-E722-84B0-87A4B0C3951D}"/>
              </a:ext>
            </a:extLst>
          </p:cNvPr>
          <p:cNvSpPr>
            <a:spLocks noGrp="1"/>
          </p:cNvSpPr>
          <p:nvPr>
            <p:ph type="body" sz="half" idx="146" hasCustomPrompt="1"/>
          </p:nvPr>
        </p:nvSpPr>
        <p:spPr>
          <a:xfrm>
            <a:off x="6986106" y="4816837"/>
            <a:ext cx="629003" cy="4946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8" name="Pladsholder til tekst 3">
            <a:extLst>
              <a:ext uri="{FF2B5EF4-FFF2-40B4-BE49-F238E27FC236}">
                <a16:creationId xmlns:a16="http://schemas.microsoft.com/office/drawing/2014/main" id="{52B25EC3-985F-A127-52B1-D74E83EFCE57}"/>
              </a:ext>
            </a:extLst>
          </p:cNvPr>
          <p:cNvSpPr>
            <a:spLocks noGrp="1"/>
          </p:cNvSpPr>
          <p:nvPr>
            <p:ph type="body" sz="half" idx="147" hasCustomPrompt="1"/>
          </p:nvPr>
        </p:nvSpPr>
        <p:spPr>
          <a:xfrm>
            <a:off x="7783322" y="4846939"/>
            <a:ext cx="682175" cy="4946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9" name="Pladsholder til tekst 3">
            <a:extLst>
              <a:ext uri="{FF2B5EF4-FFF2-40B4-BE49-F238E27FC236}">
                <a16:creationId xmlns:a16="http://schemas.microsoft.com/office/drawing/2014/main" id="{ECD00238-EC76-AEB8-4757-7260C43BA62B}"/>
              </a:ext>
            </a:extLst>
          </p:cNvPr>
          <p:cNvSpPr>
            <a:spLocks noGrp="1"/>
          </p:cNvSpPr>
          <p:nvPr>
            <p:ph type="body" sz="half" idx="154" hasCustomPrompt="1"/>
          </p:nvPr>
        </p:nvSpPr>
        <p:spPr>
          <a:xfrm>
            <a:off x="6155002" y="3690261"/>
            <a:ext cx="711451" cy="39832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1" name="Pladsholder til tekst 3">
            <a:extLst>
              <a:ext uri="{FF2B5EF4-FFF2-40B4-BE49-F238E27FC236}">
                <a16:creationId xmlns:a16="http://schemas.microsoft.com/office/drawing/2014/main" id="{D2D1C3CF-A79A-F303-A048-AD8E91B8C4F0}"/>
              </a:ext>
            </a:extLst>
          </p:cNvPr>
          <p:cNvSpPr>
            <a:spLocks noGrp="1"/>
          </p:cNvSpPr>
          <p:nvPr>
            <p:ph type="body" sz="half" idx="155" hasCustomPrompt="1"/>
          </p:nvPr>
        </p:nvSpPr>
        <p:spPr>
          <a:xfrm>
            <a:off x="6954214" y="3715425"/>
            <a:ext cx="689247" cy="40468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2" name="Pladsholder til tekst 3">
            <a:extLst>
              <a:ext uri="{FF2B5EF4-FFF2-40B4-BE49-F238E27FC236}">
                <a16:creationId xmlns:a16="http://schemas.microsoft.com/office/drawing/2014/main" id="{1A21A93B-00A4-2D97-6CFF-CD0A072E7B6E}"/>
              </a:ext>
            </a:extLst>
          </p:cNvPr>
          <p:cNvSpPr>
            <a:spLocks noGrp="1"/>
          </p:cNvSpPr>
          <p:nvPr>
            <p:ph type="body" sz="half" idx="156" hasCustomPrompt="1"/>
          </p:nvPr>
        </p:nvSpPr>
        <p:spPr>
          <a:xfrm>
            <a:off x="7754332" y="3710687"/>
            <a:ext cx="731789" cy="38249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4" name="Pladsholder til tekst 3">
            <a:extLst>
              <a:ext uri="{FF2B5EF4-FFF2-40B4-BE49-F238E27FC236}">
                <a16:creationId xmlns:a16="http://schemas.microsoft.com/office/drawing/2014/main" id="{C64BB163-9BF4-2FAB-34FD-9AA093234B35}"/>
              </a:ext>
            </a:extLst>
          </p:cNvPr>
          <p:cNvSpPr>
            <a:spLocks noGrp="1"/>
          </p:cNvSpPr>
          <p:nvPr>
            <p:ph type="body" sz="half" idx="163" hasCustomPrompt="1"/>
          </p:nvPr>
        </p:nvSpPr>
        <p:spPr>
          <a:xfrm>
            <a:off x="6979364" y="5536543"/>
            <a:ext cx="621603" cy="37763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9" name="Pladsholder til tekst 3">
            <a:extLst>
              <a:ext uri="{FF2B5EF4-FFF2-40B4-BE49-F238E27FC236}">
                <a16:creationId xmlns:a16="http://schemas.microsoft.com/office/drawing/2014/main" id="{9952B97C-7A25-1988-564B-3CF04C1290EB}"/>
              </a:ext>
            </a:extLst>
          </p:cNvPr>
          <p:cNvSpPr>
            <a:spLocks noGrp="1"/>
          </p:cNvSpPr>
          <p:nvPr>
            <p:ph type="body" sz="half" idx="164" hasCustomPrompt="1"/>
          </p:nvPr>
        </p:nvSpPr>
        <p:spPr>
          <a:xfrm>
            <a:off x="7781150" y="5539769"/>
            <a:ext cx="682175" cy="3744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2" name="Pladsholder til tekst 3">
            <a:extLst>
              <a:ext uri="{FF2B5EF4-FFF2-40B4-BE49-F238E27FC236}">
                <a16:creationId xmlns:a16="http://schemas.microsoft.com/office/drawing/2014/main" id="{0A8DFD71-73E7-1DB9-2482-0833A0C003B3}"/>
              </a:ext>
            </a:extLst>
          </p:cNvPr>
          <p:cNvSpPr>
            <a:spLocks noGrp="1"/>
          </p:cNvSpPr>
          <p:nvPr>
            <p:ph type="body" sz="half" idx="166" hasCustomPrompt="1"/>
          </p:nvPr>
        </p:nvSpPr>
        <p:spPr>
          <a:xfrm>
            <a:off x="6163687" y="5532210"/>
            <a:ext cx="674042" cy="40085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3" name="Pladsholder til tekst 3">
            <a:extLst>
              <a:ext uri="{FF2B5EF4-FFF2-40B4-BE49-F238E27FC236}">
                <a16:creationId xmlns:a16="http://schemas.microsoft.com/office/drawing/2014/main" id="{FF711263-C086-E4C8-BF52-E73A34DD46A0}"/>
              </a:ext>
            </a:extLst>
          </p:cNvPr>
          <p:cNvSpPr>
            <a:spLocks noGrp="1"/>
          </p:cNvSpPr>
          <p:nvPr>
            <p:ph type="body" sz="half" idx="167" hasCustomPrompt="1"/>
          </p:nvPr>
        </p:nvSpPr>
        <p:spPr>
          <a:xfrm>
            <a:off x="6138046" y="6028134"/>
            <a:ext cx="706927" cy="27341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4" name="Pladsholder til tekst 3">
            <a:extLst>
              <a:ext uri="{FF2B5EF4-FFF2-40B4-BE49-F238E27FC236}">
                <a16:creationId xmlns:a16="http://schemas.microsoft.com/office/drawing/2014/main" id="{45363353-0441-1328-6577-7050D11F874F}"/>
              </a:ext>
            </a:extLst>
          </p:cNvPr>
          <p:cNvSpPr>
            <a:spLocks noGrp="1"/>
          </p:cNvSpPr>
          <p:nvPr>
            <p:ph type="body" sz="half" idx="168" hasCustomPrompt="1"/>
          </p:nvPr>
        </p:nvSpPr>
        <p:spPr>
          <a:xfrm>
            <a:off x="6973797" y="6036377"/>
            <a:ext cx="624239" cy="25693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5" name="Pladsholder til tekst 3">
            <a:extLst>
              <a:ext uri="{FF2B5EF4-FFF2-40B4-BE49-F238E27FC236}">
                <a16:creationId xmlns:a16="http://schemas.microsoft.com/office/drawing/2014/main" id="{33038306-4887-C12F-6661-01FB95C806BD}"/>
              </a:ext>
            </a:extLst>
          </p:cNvPr>
          <p:cNvSpPr>
            <a:spLocks noGrp="1"/>
          </p:cNvSpPr>
          <p:nvPr>
            <p:ph type="body" sz="half" idx="169" hasCustomPrompt="1"/>
          </p:nvPr>
        </p:nvSpPr>
        <p:spPr>
          <a:xfrm>
            <a:off x="7770052" y="6054241"/>
            <a:ext cx="706927" cy="2933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5" name="Pladsholder til tekst 3">
            <a:extLst>
              <a:ext uri="{FF2B5EF4-FFF2-40B4-BE49-F238E27FC236}">
                <a16:creationId xmlns:a16="http://schemas.microsoft.com/office/drawing/2014/main" id="{44C3B66A-1212-90BB-2A43-3007B20DF408}"/>
              </a:ext>
            </a:extLst>
          </p:cNvPr>
          <p:cNvSpPr>
            <a:spLocks noGrp="1"/>
          </p:cNvSpPr>
          <p:nvPr>
            <p:ph type="body" sz="half" idx="171" hasCustomPrompt="1"/>
          </p:nvPr>
        </p:nvSpPr>
        <p:spPr>
          <a:xfrm>
            <a:off x="6146573" y="6361216"/>
            <a:ext cx="698400" cy="1924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6" name="Pladsholder til tekst 3">
            <a:extLst>
              <a:ext uri="{FF2B5EF4-FFF2-40B4-BE49-F238E27FC236}">
                <a16:creationId xmlns:a16="http://schemas.microsoft.com/office/drawing/2014/main" id="{58A8F889-1098-8F6B-B975-B2199CE19511}"/>
              </a:ext>
            </a:extLst>
          </p:cNvPr>
          <p:cNvSpPr>
            <a:spLocks noGrp="1"/>
          </p:cNvSpPr>
          <p:nvPr>
            <p:ph type="body" sz="half" idx="172" hasCustomPrompt="1"/>
          </p:nvPr>
        </p:nvSpPr>
        <p:spPr>
          <a:xfrm>
            <a:off x="6959925" y="6334951"/>
            <a:ext cx="698400" cy="20207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7" name="Pladsholder til tekst 3">
            <a:extLst>
              <a:ext uri="{FF2B5EF4-FFF2-40B4-BE49-F238E27FC236}">
                <a16:creationId xmlns:a16="http://schemas.microsoft.com/office/drawing/2014/main" id="{49608300-7247-9957-0FD7-57BDDC585184}"/>
              </a:ext>
            </a:extLst>
          </p:cNvPr>
          <p:cNvSpPr>
            <a:spLocks noGrp="1"/>
          </p:cNvSpPr>
          <p:nvPr>
            <p:ph type="body" sz="half" idx="173" hasCustomPrompt="1"/>
          </p:nvPr>
        </p:nvSpPr>
        <p:spPr>
          <a:xfrm>
            <a:off x="7787835" y="6378522"/>
            <a:ext cx="698400" cy="16643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 name="Pladsholder til tekst 3">
            <a:extLst>
              <a:ext uri="{FF2B5EF4-FFF2-40B4-BE49-F238E27FC236}">
                <a16:creationId xmlns:a16="http://schemas.microsoft.com/office/drawing/2014/main" id="{9C589463-3A5F-4B4C-9FC8-35AA9D228165}"/>
              </a:ext>
            </a:extLst>
          </p:cNvPr>
          <p:cNvSpPr>
            <a:spLocks noGrp="1"/>
          </p:cNvSpPr>
          <p:nvPr>
            <p:ph type="body" sz="half" idx="175" hasCustomPrompt="1"/>
          </p:nvPr>
        </p:nvSpPr>
        <p:spPr>
          <a:xfrm>
            <a:off x="8674024" y="632714"/>
            <a:ext cx="698400" cy="70861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8" name="Pladsholder til tekst 3">
            <a:extLst>
              <a:ext uri="{FF2B5EF4-FFF2-40B4-BE49-F238E27FC236}">
                <a16:creationId xmlns:a16="http://schemas.microsoft.com/office/drawing/2014/main" id="{AB76E68F-AFC2-1419-3A9A-9C7A72686B28}"/>
              </a:ext>
            </a:extLst>
          </p:cNvPr>
          <p:cNvSpPr>
            <a:spLocks noGrp="1"/>
          </p:cNvSpPr>
          <p:nvPr>
            <p:ph type="body" sz="half" idx="176" hasCustomPrompt="1"/>
          </p:nvPr>
        </p:nvSpPr>
        <p:spPr>
          <a:xfrm>
            <a:off x="9632216" y="649306"/>
            <a:ext cx="698400" cy="70861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0" name="Pladsholder til tekst 3">
            <a:extLst>
              <a:ext uri="{FF2B5EF4-FFF2-40B4-BE49-F238E27FC236}">
                <a16:creationId xmlns:a16="http://schemas.microsoft.com/office/drawing/2014/main" id="{A52B2AA1-DE8B-3DE0-0301-1838ED94769D}"/>
              </a:ext>
            </a:extLst>
          </p:cNvPr>
          <p:cNvSpPr>
            <a:spLocks noGrp="1"/>
          </p:cNvSpPr>
          <p:nvPr>
            <p:ph type="body" sz="half" idx="177" hasCustomPrompt="1"/>
          </p:nvPr>
        </p:nvSpPr>
        <p:spPr>
          <a:xfrm>
            <a:off x="10561071" y="3686806"/>
            <a:ext cx="1521439"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1" name="Pladsholder til tekst 3">
            <a:extLst>
              <a:ext uri="{FF2B5EF4-FFF2-40B4-BE49-F238E27FC236}">
                <a16:creationId xmlns:a16="http://schemas.microsoft.com/office/drawing/2014/main" id="{2B60A626-C5A2-28D7-2F58-17D37E7C082B}"/>
              </a:ext>
            </a:extLst>
          </p:cNvPr>
          <p:cNvSpPr>
            <a:spLocks noGrp="1"/>
          </p:cNvSpPr>
          <p:nvPr>
            <p:ph type="body" sz="half" idx="178" hasCustomPrompt="1"/>
          </p:nvPr>
        </p:nvSpPr>
        <p:spPr>
          <a:xfrm>
            <a:off x="10568482" y="4324929"/>
            <a:ext cx="1521439" cy="34572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3" name="Pladsholder til tekst 3">
            <a:extLst>
              <a:ext uri="{FF2B5EF4-FFF2-40B4-BE49-F238E27FC236}">
                <a16:creationId xmlns:a16="http://schemas.microsoft.com/office/drawing/2014/main" id="{FB5C701D-9D0D-CF3E-886E-DCDC6B4AF7F1}"/>
              </a:ext>
            </a:extLst>
          </p:cNvPr>
          <p:cNvSpPr>
            <a:spLocks noGrp="1"/>
          </p:cNvSpPr>
          <p:nvPr>
            <p:ph type="body" sz="half" idx="180" hasCustomPrompt="1"/>
          </p:nvPr>
        </p:nvSpPr>
        <p:spPr>
          <a:xfrm>
            <a:off x="10561070" y="4878519"/>
            <a:ext cx="1521439" cy="43295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4" name="Pladsholder til tekst 3">
            <a:extLst>
              <a:ext uri="{FF2B5EF4-FFF2-40B4-BE49-F238E27FC236}">
                <a16:creationId xmlns:a16="http://schemas.microsoft.com/office/drawing/2014/main" id="{4AD68E9F-6D60-2052-1958-67E3DD74516C}"/>
              </a:ext>
            </a:extLst>
          </p:cNvPr>
          <p:cNvSpPr>
            <a:spLocks noGrp="1"/>
          </p:cNvSpPr>
          <p:nvPr>
            <p:ph type="body" sz="half" idx="181" hasCustomPrompt="1"/>
          </p:nvPr>
        </p:nvSpPr>
        <p:spPr>
          <a:xfrm>
            <a:off x="10575249" y="5560779"/>
            <a:ext cx="1521439" cy="329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5" name="Pladsholder til tekst 3">
            <a:extLst>
              <a:ext uri="{FF2B5EF4-FFF2-40B4-BE49-F238E27FC236}">
                <a16:creationId xmlns:a16="http://schemas.microsoft.com/office/drawing/2014/main" id="{0537F51C-C75C-27C0-CFB5-03A7C52231E6}"/>
              </a:ext>
            </a:extLst>
          </p:cNvPr>
          <p:cNvSpPr>
            <a:spLocks noGrp="1"/>
          </p:cNvSpPr>
          <p:nvPr>
            <p:ph type="body" sz="half" idx="182" hasCustomPrompt="1"/>
          </p:nvPr>
        </p:nvSpPr>
        <p:spPr>
          <a:xfrm>
            <a:off x="10561072" y="6035494"/>
            <a:ext cx="1521439" cy="27146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6" name="Pladsholder til tekst 3">
            <a:extLst>
              <a:ext uri="{FF2B5EF4-FFF2-40B4-BE49-F238E27FC236}">
                <a16:creationId xmlns:a16="http://schemas.microsoft.com/office/drawing/2014/main" id="{CBE11A32-C4AC-60A6-C851-6E59EB0E3AFA}"/>
              </a:ext>
            </a:extLst>
          </p:cNvPr>
          <p:cNvSpPr>
            <a:spLocks noGrp="1"/>
          </p:cNvSpPr>
          <p:nvPr>
            <p:ph type="body" sz="half" idx="183" hasCustomPrompt="1"/>
          </p:nvPr>
        </p:nvSpPr>
        <p:spPr>
          <a:xfrm>
            <a:off x="10575249" y="6347556"/>
            <a:ext cx="1521439" cy="22281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31" name="Pladsholder til tekst 3">
            <a:extLst>
              <a:ext uri="{FF2B5EF4-FFF2-40B4-BE49-F238E27FC236}">
                <a16:creationId xmlns:a16="http://schemas.microsoft.com/office/drawing/2014/main" id="{6C6040D3-A110-EE7E-C6DB-944485F70167}"/>
              </a:ext>
            </a:extLst>
          </p:cNvPr>
          <p:cNvSpPr>
            <a:spLocks noGrp="1"/>
          </p:cNvSpPr>
          <p:nvPr>
            <p:ph type="body" sz="half" idx="184" hasCustomPrompt="1"/>
          </p:nvPr>
        </p:nvSpPr>
        <p:spPr>
          <a:xfrm>
            <a:off x="8681062" y="1573663"/>
            <a:ext cx="698400" cy="33593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5" name="Pladsholder til tekst 3">
            <a:extLst>
              <a:ext uri="{FF2B5EF4-FFF2-40B4-BE49-F238E27FC236}">
                <a16:creationId xmlns:a16="http://schemas.microsoft.com/office/drawing/2014/main" id="{EA97C2C7-5DCC-F186-611B-A2328EBE3256}"/>
              </a:ext>
            </a:extLst>
          </p:cNvPr>
          <p:cNvSpPr>
            <a:spLocks noGrp="1"/>
          </p:cNvSpPr>
          <p:nvPr>
            <p:ph type="body" sz="half" idx="185" hasCustomPrompt="1"/>
          </p:nvPr>
        </p:nvSpPr>
        <p:spPr>
          <a:xfrm>
            <a:off x="9623824" y="1555000"/>
            <a:ext cx="698400" cy="32105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6" name="Pladsholder til tekst 3">
            <a:extLst>
              <a:ext uri="{FF2B5EF4-FFF2-40B4-BE49-F238E27FC236}">
                <a16:creationId xmlns:a16="http://schemas.microsoft.com/office/drawing/2014/main" id="{7AB8F00A-7F89-ECCA-FA4B-41404218BF3A}"/>
              </a:ext>
            </a:extLst>
          </p:cNvPr>
          <p:cNvSpPr>
            <a:spLocks noGrp="1"/>
          </p:cNvSpPr>
          <p:nvPr>
            <p:ph type="body" sz="half" idx="186" hasCustomPrompt="1"/>
          </p:nvPr>
        </p:nvSpPr>
        <p:spPr>
          <a:xfrm>
            <a:off x="8672152" y="2056535"/>
            <a:ext cx="738242" cy="31402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7" name="Pladsholder til tekst 3">
            <a:extLst>
              <a:ext uri="{FF2B5EF4-FFF2-40B4-BE49-F238E27FC236}">
                <a16:creationId xmlns:a16="http://schemas.microsoft.com/office/drawing/2014/main" id="{C296DB95-F7C1-D578-1380-9791CC41FD22}"/>
              </a:ext>
            </a:extLst>
          </p:cNvPr>
          <p:cNvSpPr>
            <a:spLocks noGrp="1"/>
          </p:cNvSpPr>
          <p:nvPr>
            <p:ph type="body" sz="half" idx="187" hasCustomPrompt="1"/>
          </p:nvPr>
        </p:nvSpPr>
        <p:spPr>
          <a:xfrm>
            <a:off x="9632216" y="2056535"/>
            <a:ext cx="738242" cy="31402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2" name="Pladsholder til tekst 3">
            <a:extLst>
              <a:ext uri="{FF2B5EF4-FFF2-40B4-BE49-F238E27FC236}">
                <a16:creationId xmlns:a16="http://schemas.microsoft.com/office/drawing/2014/main" id="{ADC4EB35-F234-0889-CD93-293C2759D933}"/>
              </a:ext>
            </a:extLst>
          </p:cNvPr>
          <p:cNvSpPr>
            <a:spLocks noGrp="1"/>
          </p:cNvSpPr>
          <p:nvPr>
            <p:ph type="body" sz="half" idx="188" hasCustomPrompt="1"/>
          </p:nvPr>
        </p:nvSpPr>
        <p:spPr>
          <a:xfrm>
            <a:off x="8676093" y="3019337"/>
            <a:ext cx="708337" cy="4371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3" name="Pladsholder til tekst 3">
            <a:extLst>
              <a:ext uri="{FF2B5EF4-FFF2-40B4-BE49-F238E27FC236}">
                <a16:creationId xmlns:a16="http://schemas.microsoft.com/office/drawing/2014/main" id="{74A52742-4D2B-8F3B-8254-D533E2304154}"/>
              </a:ext>
            </a:extLst>
          </p:cNvPr>
          <p:cNvSpPr>
            <a:spLocks noGrp="1"/>
          </p:cNvSpPr>
          <p:nvPr>
            <p:ph type="body" sz="half" idx="189" hasCustomPrompt="1"/>
          </p:nvPr>
        </p:nvSpPr>
        <p:spPr>
          <a:xfrm>
            <a:off x="9656704" y="3014220"/>
            <a:ext cx="708337" cy="4371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4" name="Pladsholder til tekst 3">
            <a:extLst>
              <a:ext uri="{FF2B5EF4-FFF2-40B4-BE49-F238E27FC236}">
                <a16:creationId xmlns:a16="http://schemas.microsoft.com/office/drawing/2014/main" id="{BDFB6A47-E46B-4436-25CF-FF1BF2382474}"/>
              </a:ext>
            </a:extLst>
          </p:cNvPr>
          <p:cNvSpPr>
            <a:spLocks noGrp="1"/>
          </p:cNvSpPr>
          <p:nvPr>
            <p:ph type="body" sz="half" idx="190" hasCustomPrompt="1"/>
          </p:nvPr>
        </p:nvSpPr>
        <p:spPr>
          <a:xfrm>
            <a:off x="8674024" y="3714075"/>
            <a:ext cx="708337" cy="4371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5" name="Pladsholder til tekst 3">
            <a:extLst>
              <a:ext uri="{FF2B5EF4-FFF2-40B4-BE49-F238E27FC236}">
                <a16:creationId xmlns:a16="http://schemas.microsoft.com/office/drawing/2014/main" id="{75600992-3BDF-F753-A125-8CD866F9CEF5}"/>
              </a:ext>
            </a:extLst>
          </p:cNvPr>
          <p:cNvSpPr>
            <a:spLocks noGrp="1"/>
          </p:cNvSpPr>
          <p:nvPr>
            <p:ph type="body" sz="half" idx="191" hasCustomPrompt="1"/>
          </p:nvPr>
        </p:nvSpPr>
        <p:spPr>
          <a:xfrm>
            <a:off x="9623824" y="3699172"/>
            <a:ext cx="708337" cy="43718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6" name="Pladsholder til tekst 3">
            <a:extLst>
              <a:ext uri="{FF2B5EF4-FFF2-40B4-BE49-F238E27FC236}">
                <a16:creationId xmlns:a16="http://schemas.microsoft.com/office/drawing/2014/main" id="{C7226ECD-00F0-3665-388A-1ED7A679D8B7}"/>
              </a:ext>
            </a:extLst>
          </p:cNvPr>
          <p:cNvSpPr>
            <a:spLocks noGrp="1"/>
          </p:cNvSpPr>
          <p:nvPr>
            <p:ph type="body" sz="half" idx="192" hasCustomPrompt="1"/>
          </p:nvPr>
        </p:nvSpPr>
        <p:spPr>
          <a:xfrm>
            <a:off x="8639336" y="4342074"/>
            <a:ext cx="848694" cy="32857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7" name="Pladsholder til tekst 3">
            <a:extLst>
              <a:ext uri="{FF2B5EF4-FFF2-40B4-BE49-F238E27FC236}">
                <a16:creationId xmlns:a16="http://schemas.microsoft.com/office/drawing/2014/main" id="{87385457-F2CB-BEED-D48F-DF42A4915DEC}"/>
              </a:ext>
            </a:extLst>
          </p:cNvPr>
          <p:cNvSpPr>
            <a:spLocks noGrp="1"/>
          </p:cNvSpPr>
          <p:nvPr>
            <p:ph type="body" sz="half" idx="193" hasCustomPrompt="1"/>
          </p:nvPr>
        </p:nvSpPr>
        <p:spPr>
          <a:xfrm>
            <a:off x="9651288" y="4324929"/>
            <a:ext cx="677662" cy="3924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0" name="Pladsholder til tekst 3">
            <a:extLst>
              <a:ext uri="{FF2B5EF4-FFF2-40B4-BE49-F238E27FC236}">
                <a16:creationId xmlns:a16="http://schemas.microsoft.com/office/drawing/2014/main" id="{27C4FD1D-79ED-6964-BABA-26F78774D411}"/>
              </a:ext>
            </a:extLst>
          </p:cNvPr>
          <p:cNvSpPr>
            <a:spLocks noGrp="1"/>
          </p:cNvSpPr>
          <p:nvPr>
            <p:ph type="body" sz="half" idx="196" hasCustomPrompt="1"/>
          </p:nvPr>
        </p:nvSpPr>
        <p:spPr>
          <a:xfrm>
            <a:off x="8700186" y="4861462"/>
            <a:ext cx="682175" cy="5098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1" name="Pladsholder til tekst 3">
            <a:extLst>
              <a:ext uri="{FF2B5EF4-FFF2-40B4-BE49-F238E27FC236}">
                <a16:creationId xmlns:a16="http://schemas.microsoft.com/office/drawing/2014/main" id="{46BC143D-96B6-0210-1303-ED13FEB1AC11}"/>
              </a:ext>
            </a:extLst>
          </p:cNvPr>
          <p:cNvSpPr>
            <a:spLocks noGrp="1"/>
          </p:cNvSpPr>
          <p:nvPr>
            <p:ph type="body" sz="half" idx="197" hasCustomPrompt="1"/>
          </p:nvPr>
        </p:nvSpPr>
        <p:spPr>
          <a:xfrm>
            <a:off x="9637961" y="4861462"/>
            <a:ext cx="682175" cy="5235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2" name="Pladsholder til tekst 3">
            <a:extLst>
              <a:ext uri="{FF2B5EF4-FFF2-40B4-BE49-F238E27FC236}">
                <a16:creationId xmlns:a16="http://schemas.microsoft.com/office/drawing/2014/main" id="{33674F77-65FA-5999-6DEC-14A25CAE6B86}"/>
              </a:ext>
            </a:extLst>
          </p:cNvPr>
          <p:cNvSpPr>
            <a:spLocks noGrp="1"/>
          </p:cNvSpPr>
          <p:nvPr>
            <p:ph type="body" sz="half" idx="198" hasCustomPrompt="1"/>
          </p:nvPr>
        </p:nvSpPr>
        <p:spPr>
          <a:xfrm>
            <a:off x="8700186" y="5545431"/>
            <a:ext cx="682175" cy="3744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3" name="Pladsholder til tekst 3">
            <a:extLst>
              <a:ext uri="{FF2B5EF4-FFF2-40B4-BE49-F238E27FC236}">
                <a16:creationId xmlns:a16="http://schemas.microsoft.com/office/drawing/2014/main" id="{3083CDF1-56F3-08DD-1EE4-0871AFE35D5C}"/>
              </a:ext>
            </a:extLst>
          </p:cNvPr>
          <p:cNvSpPr>
            <a:spLocks noGrp="1"/>
          </p:cNvSpPr>
          <p:nvPr>
            <p:ph type="body" sz="half" idx="199" hasCustomPrompt="1"/>
          </p:nvPr>
        </p:nvSpPr>
        <p:spPr>
          <a:xfrm>
            <a:off x="9640328" y="5545431"/>
            <a:ext cx="682175" cy="3744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4" name="Pladsholder til tekst 3">
            <a:extLst>
              <a:ext uri="{FF2B5EF4-FFF2-40B4-BE49-F238E27FC236}">
                <a16:creationId xmlns:a16="http://schemas.microsoft.com/office/drawing/2014/main" id="{D2C32F87-3311-3F6C-7AFB-26E10F4D7878}"/>
              </a:ext>
            </a:extLst>
          </p:cNvPr>
          <p:cNvSpPr>
            <a:spLocks noGrp="1"/>
          </p:cNvSpPr>
          <p:nvPr>
            <p:ph type="body" sz="half" idx="200" hasCustomPrompt="1"/>
          </p:nvPr>
        </p:nvSpPr>
        <p:spPr>
          <a:xfrm>
            <a:off x="8712377" y="6044112"/>
            <a:ext cx="706927" cy="2933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5" name="Pladsholder til tekst 3">
            <a:extLst>
              <a:ext uri="{FF2B5EF4-FFF2-40B4-BE49-F238E27FC236}">
                <a16:creationId xmlns:a16="http://schemas.microsoft.com/office/drawing/2014/main" id="{82DEDAA2-C3E8-21AD-6568-56374C73176D}"/>
              </a:ext>
            </a:extLst>
          </p:cNvPr>
          <p:cNvSpPr>
            <a:spLocks noGrp="1"/>
          </p:cNvSpPr>
          <p:nvPr>
            <p:ph type="body" sz="half" idx="201" hasCustomPrompt="1"/>
          </p:nvPr>
        </p:nvSpPr>
        <p:spPr>
          <a:xfrm>
            <a:off x="9618580" y="6063805"/>
            <a:ext cx="706927" cy="20207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6" name="Pladsholder til tekst 3">
            <a:extLst>
              <a:ext uri="{FF2B5EF4-FFF2-40B4-BE49-F238E27FC236}">
                <a16:creationId xmlns:a16="http://schemas.microsoft.com/office/drawing/2014/main" id="{8FD75888-9643-655E-66C7-7F8866EBA496}"/>
              </a:ext>
            </a:extLst>
          </p:cNvPr>
          <p:cNvSpPr>
            <a:spLocks noGrp="1"/>
          </p:cNvSpPr>
          <p:nvPr>
            <p:ph type="body" sz="half" idx="202" hasCustomPrompt="1"/>
          </p:nvPr>
        </p:nvSpPr>
        <p:spPr>
          <a:xfrm>
            <a:off x="8718729" y="6364109"/>
            <a:ext cx="706927" cy="18952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7" name="Pladsholder til tekst 3">
            <a:extLst>
              <a:ext uri="{FF2B5EF4-FFF2-40B4-BE49-F238E27FC236}">
                <a16:creationId xmlns:a16="http://schemas.microsoft.com/office/drawing/2014/main" id="{00E8F228-61C1-700A-98B1-3BB437F3785B}"/>
              </a:ext>
            </a:extLst>
          </p:cNvPr>
          <p:cNvSpPr>
            <a:spLocks noGrp="1"/>
          </p:cNvSpPr>
          <p:nvPr>
            <p:ph type="body" sz="half" idx="203" hasCustomPrompt="1"/>
          </p:nvPr>
        </p:nvSpPr>
        <p:spPr>
          <a:xfrm>
            <a:off x="9622023" y="6342885"/>
            <a:ext cx="706927" cy="20207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8" name="Pladsholder til tekst 3">
            <a:extLst>
              <a:ext uri="{FF2B5EF4-FFF2-40B4-BE49-F238E27FC236}">
                <a16:creationId xmlns:a16="http://schemas.microsoft.com/office/drawing/2014/main" id="{079B77B8-38F8-12C5-FAB0-653D5833B671}"/>
              </a:ext>
            </a:extLst>
          </p:cNvPr>
          <p:cNvSpPr>
            <a:spLocks noGrp="1"/>
          </p:cNvSpPr>
          <p:nvPr>
            <p:ph type="body" sz="half" idx="204" hasCustomPrompt="1"/>
          </p:nvPr>
        </p:nvSpPr>
        <p:spPr>
          <a:xfrm>
            <a:off x="10561072" y="2050769"/>
            <a:ext cx="1521439" cy="3035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79" name="Pladsholder til tekst 3">
            <a:extLst>
              <a:ext uri="{FF2B5EF4-FFF2-40B4-BE49-F238E27FC236}">
                <a16:creationId xmlns:a16="http://schemas.microsoft.com/office/drawing/2014/main" id="{61D1204A-1A6B-38C8-75CF-385C881AE940}"/>
              </a:ext>
            </a:extLst>
          </p:cNvPr>
          <p:cNvSpPr>
            <a:spLocks noGrp="1"/>
          </p:cNvSpPr>
          <p:nvPr>
            <p:ph type="body" sz="half" idx="205" hasCustomPrompt="1"/>
          </p:nvPr>
        </p:nvSpPr>
        <p:spPr>
          <a:xfrm>
            <a:off x="6153666" y="2420068"/>
            <a:ext cx="719170"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0" name="Pladsholder til tekst 3">
            <a:extLst>
              <a:ext uri="{FF2B5EF4-FFF2-40B4-BE49-F238E27FC236}">
                <a16:creationId xmlns:a16="http://schemas.microsoft.com/office/drawing/2014/main" id="{309E30CA-E1CE-9DB9-F1E4-4CBB9DC1A448}"/>
              </a:ext>
            </a:extLst>
          </p:cNvPr>
          <p:cNvSpPr>
            <a:spLocks noGrp="1"/>
          </p:cNvSpPr>
          <p:nvPr>
            <p:ph type="body" sz="half" idx="206" hasCustomPrompt="1"/>
          </p:nvPr>
        </p:nvSpPr>
        <p:spPr>
          <a:xfrm>
            <a:off x="6939155" y="2438946"/>
            <a:ext cx="719170"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1" name="Pladsholder til tekst 3">
            <a:extLst>
              <a:ext uri="{FF2B5EF4-FFF2-40B4-BE49-F238E27FC236}">
                <a16:creationId xmlns:a16="http://schemas.microsoft.com/office/drawing/2014/main" id="{3D4093C8-5666-E3F9-F3F0-44F30C345BD7}"/>
              </a:ext>
            </a:extLst>
          </p:cNvPr>
          <p:cNvSpPr>
            <a:spLocks noGrp="1"/>
          </p:cNvSpPr>
          <p:nvPr>
            <p:ph type="body" sz="half" idx="207" hasCustomPrompt="1"/>
          </p:nvPr>
        </p:nvSpPr>
        <p:spPr>
          <a:xfrm>
            <a:off x="7775178" y="2430831"/>
            <a:ext cx="719170"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2" name="Pladsholder til tekst 3">
            <a:extLst>
              <a:ext uri="{FF2B5EF4-FFF2-40B4-BE49-F238E27FC236}">
                <a16:creationId xmlns:a16="http://schemas.microsoft.com/office/drawing/2014/main" id="{3A1DC003-5469-9317-D3C1-07957D35DCA4}"/>
              </a:ext>
            </a:extLst>
          </p:cNvPr>
          <p:cNvSpPr>
            <a:spLocks noGrp="1"/>
          </p:cNvSpPr>
          <p:nvPr>
            <p:ph type="body" sz="half" idx="208" hasCustomPrompt="1"/>
          </p:nvPr>
        </p:nvSpPr>
        <p:spPr>
          <a:xfrm>
            <a:off x="8681688" y="2430831"/>
            <a:ext cx="719170" cy="4302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3" name="Pladsholder til tekst 3">
            <a:extLst>
              <a:ext uri="{FF2B5EF4-FFF2-40B4-BE49-F238E27FC236}">
                <a16:creationId xmlns:a16="http://schemas.microsoft.com/office/drawing/2014/main" id="{8A14292C-CD51-BC2F-855B-B49E05A0BD74}"/>
              </a:ext>
            </a:extLst>
          </p:cNvPr>
          <p:cNvSpPr>
            <a:spLocks noGrp="1"/>
          </p:cNvSpPr>
          <p:nvPr>
            <p:ph type="body" sz="half" idx="209" hasCustomPrompt="1"/>
          </p:nvPr>
        </p:nvSpPr>
        <p:spPr>
          <a:xfrm>
            <a:off x="9651288" y="2465130"/>
            <a:ext cx="719170" cy="39595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5" name="Pladsholder til tekst 3">
            <a:extLst>
              <a:ext uri="{FF2B5EF4-FFF2-40B4-BE49-F238E27FC236}">
                <a16:creationId xmlns:a16="http://schemas.microsoft.com/office/drawing/2014/main" id="{2C4F525A-5D84-D30E-05DE-DC027E7FA37C}"/>
              </a:ext>
            </a:extLst>
          </p:cNvPr>
          <p:cNvSpPr>
            <a:spLocks noGrp="1"/>
          </p:cNvSpPr>
          <p:nvPr>
            <p:ph type="body" sz="half" idx="210" hasCustomPrompt="1"/>
          </p:nvPr>
        </p:nvSpPr>
        <p:spPr>
          <a:xfrm>
            <a:off x="10575248" y="2465838"/>
            <a:ext cx="1521439" cy="39595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Tree>
    <p:extLst>
      <p:ext uri="{BB962C8B-B14F-4D97-AF65-F5344CB8AC3E}">
        <p14:creationId xmlns:p14="http://schemas.microsoft.com/office/powerpoint/2010/main" val="204347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190829604"/>
              </p:ext>
            </p:extLst>
          </p:nvPr>
        </p:nvGraphicFramePr>
        <p:xfrm>
          <a:off x="2699581" y="386981"/>
          <a:ext cx="9492001" cy="5209540"/>
        </p:xfrm>
        <a:graphic>
          <a:graphicData uri="http://schemas.openxmlformats.org/drawingml/2006/table">
            <a:tbl>
              <a:tblPr firstRow="1" bandRow="1">
                <a:tableStyleId>{5C22544A-7EE6-4342-B048-85BDC9FD1C3A}</a:tableStyleId>
              </a:tblPr>
              <a:tblGrid>
                <a:gridCol w="3283264">
                  <a:extLst>
                    <a:ext uri="{9D8B030D-6E8A-4147-A177-3AD203B41FA5}">
                      <a16:colId xmlns:a16="http://schemas.microsoft.com/office/drawing/2014/main" val="3314432556"/>
                    </a:ext>
                  </a:extLst>
                </a:gridCol>
                <a:gridCol w="742396">
                  <a:extLst>
                    <a:ext uri="{9D8B030D-6E8A-4147-A177-3AD203B41FA5}">
                      <a16:colId xmlns:a16="http://schemas.microsoft.com/office/drawing/2014/main" val="3791111803"/>
                    </a:ext>
                  </a:extLst>
                </a:gridCol>
                <a:gridCol w="740601">
                  <a:extLst>
                    <a:ext uri="{9D8B030D-6E8A-4147-A177-3AD203B41FA5}">
                      <a16:colId xmlns:a16="http://schemas.microsoft.com/office/drawing/2014/main" val="933015275"/>
                    </a:ext>
                  </a:extLst>
                </a:gridCol>
                <a:gridCol w="740601">
                  <a:extLst>
                    <a:ext uri="{9D8B030D-6E8A-4147-A177-3AD203B41FA5}">
                      <a16:colId xmlns:a16="http://schemas.microsoft.com/office/drawing/2014/main" val="3520747143"/>
                    </a:ext>
                  </a:extLst>
                </a:gridCol>
                <a:gridCol w="740601">
                  <a:extLst>
                    <a:ext uri="{9D8B030D-6E8A-4147-A177-3AD203B41FA5}">
                      <a16:colId xmlns:a16="http://schemas.microsoft.com/office/drawing/2014/main" val="3476630573"/>
                    </a:ext>
                  </a:extLst>
                </a:gridCol>
                <a:gridCol w="740601">
                  <a:extLst>
                    <a:ext uri="{9D8B030D-6E8A-4147-A177-3AD203B41FA5}">
                      <a16:colId xmlns:a16="http://schemas.microsoft.com/office/drawing/2014/main" val="2189409222"/>
                    </a:ext>
                  </a:extLst>
                </a:gridCol>
                <a:gridCol w="740601">
                  <a:extLst>
                    <a:ext uri="{9D8B030D-6E8A-4147-A177-3AD203B41FA5}">
                      <a16:colId xmlns:a16="http://schemas.microsoft.com/office/drawing/2014/main" val="1520601165"/>
                    </a:ext>
                  </a:extLst>
                </a:gridCol>
                <a:gridCol w="1763336">
                  <a:extLst>
                    <a:ext uri="{9D8B030D-6E8A-4147-A177-3AD203B41FA5}">
                      <a16:colId xmlns:a16="http://schemas.microsoft.com/office/drawing/2014/main" val="1573774723"/>
                    </a:ext>
                  </a:extLst>
                </a:gridCol>
              </a:tblGrid>
              <a:tr h="504000">
                <a:tc>
                  <a:txBody>
                    <a:bodyPr/>
                    <a:lstStyle/>
                    <a:p>
                      <a:r>
                        <a:rPr lang="da-DK" sz="1400" b="1" i="0" cap="all" baseline="0" dirty="0">
                          <a:latin typeface="Nationale ExtraBold" panose="02000505040000020003" pitchFamily="2" charset="77"/>
                        </a:rPr>
                        <a:t>BREAKFAST AND LUNCH OPTIONS</a:t>
                      </a:r>
                    </a:p>
                  </a:txBody>
                  <a:tcPr anchor="ctr">
                    <a:solidFill>
                      <a:srgbClr val="2E3629"/>
                    </a:solidFill>
                  </a:tcPr>
                </a:tc>
                <a:tc>
                  <a:txBody>
                    <a:bodyPr/>
                    <a:lstStyle/>
                    <a:p>
                      <a:pPr algn="ctr"/>
                      <a:r>
                        <a:rPr lang="da-DK" sz="1400" b="1" i="0" cap="all" baseline="0" dirty="0">
                          <a:latin typeface="Nationale ExtraBold" panose="02000505040000020003" pitchFamily="2" charset="77"/>
                        </a:rPr>
                        <a:t>Price</a:t>
                      </a:r>
                    </a:p>
                  </a:txBody>
                  <a:tcPr anchor="ctr">
                    <a:solidFill>
                      <a:srgbClr val="2E3629"/>
                    </a:solidFill>
                  </a:tcPr>
                </a:tc>
                <a:tc>
                  <a:txBody>
                    <a:bodyPr/>
                    <a:lstStyle/>
                    <a:p>
                      <a:pPr algn="ctr"/>
                      <a:r>
                        <a:rPr lang="da-DK" sz="1400" b="1" i="0" cap="all" baseline="0" dirty="0">
                          <a:latin typeface="Nationale ExtraBold" panose="02000505040000020003" pitchFamily="2" charset="77"/>
                        </a:rPr>
                        <a:t>17/03</a:t>
                      </a:r>
                    </a:p>
                  </a:txBody>
                  <a:tcPr anchor="ctr">
                    <a:solidFill>
                      <a:srgbClr val="2E3629"/>
                    </a:solidFill>
                  </a:tcPr>
                </a:tc>
                <a:tc>
                  <a:txBody>
                    <a:bodyPr/>
                    <a:lstStyle/>
                    <a:p>
                      <a:pPr algn="ctr"/>
                      <a:r>
                        <a:rPr lang="da-DK" sz="1400" b="1" i="0" cap="all" baseline="0" dirty="0">
                          <a:latin typeface="Nationale ExtraBold" panose="02000505040000020003" pitchFamily="2" charset="77"/>
                        </a:rPr>
                        <a:t>18/03</a:t>
                      </a:r>
                    </a:p>
                  </a:txBody>
                  <a:tcPr anchor="ctr">
                    <a:solidFill>
                      <a:srgbClr val="2E3629"/>
                    </a:solidFill>
                  </a:tcPr>
                </a:tc>
                <a:tc>
                  <a:txBody>
                    <a:bodyPr/>
                    <a:lstStyle/>
                    <a:p>
                      <a:pPr algn="ctr"/>
                      <a:r>
                        <a:rPr lang="da-DK" sz="1400" b="1" i="0" cap="all" baseline="0" dirty="0">
                          <a:latin typeface="Nationale ExtraBold" panose="02000505040000020003" pitchFamily="2" charset="77"/>
                        </a:rPr>
                        <a:t>19/03</a:t>
                      </a:r>
                    </a:p>
                  </a:txBody>
                  <a:tcPr anchor="ctr">
                    <a:solidFill>
                      <a:srgbClr val="2E3629"/>
                    </a:solidFill>
                  </a:tcPr>
                </a:tc>
                <a:tc>
                  <a:txBody>
                    <a:bodyPr/>
                    <a:lstStyle/>
                    <a:p>
                      <a:pPr algn="ctr"/>
                      <a:r>
                        <a:rPr lang="da-DK" sz="1400" b="1" i="0" cap="all" baseline="0" dirty="0">
                          <a:latin typeface="Nationale ExtraBold" panose="02000505040000020003" pitchFamily="2" charset="77"/>
                        </a:rPr>
                        <a:t>20/03</a:t>
                      </a:r>
                    </a:p>
                  </a:txBody>
                  <a:tcPr anchor="ctr">
                    <a:solidFill>
                      <a:srgbClr val="2E3629"/>
                    </a:solidFill>
                  </a:tcPr>
                </a:tc>
                <a:tc>
                  <a:txBody>
                    <a:bodyPr/>
                    <a:lstStyle/>
                    <a:p>
                      <a:pPr algn="ctr"/>
                      <a:r>
                        <a:rPr lang="da-DK" sz="1400" b="1" i="0" cap="all" baseline="0" dirty="0">
                          <a:latin typeface="Nationale ExtraBold" panose="02000505040000020003" pitchFamily="2" charset="77"/>
                        </a:rPr>
                        <a:t>21/03</a:t>
                      </a:r>
                    </a:p>
                  </a:txBody>
                  <a:tcPr anchor="ctr">
                    <a:solidFill>
                      <a:srgbClr val="2E3629"/>
                    </a:solidFill>
                  </a:tcPr>
                </a:tc>
                <a:tc>
                  <a:txBody>
                    <a:bodyPr/>
                    <a:lstStyle/>
                    <a:p>
                      <a:pPr algn="ctr"/>
                      <a:r>
                        <a:rPr lang="da-DK" sz="1400" b="1" i="0" cap="all" baseline="0" dirty="0" err="1">
                          <a:latin typeface="Nationale ExtraBold" panose="02000505040000020003" pitchFamily="2" charset="77"/>
                        </a:rPr>
                        <a:t>TimeS</a:t>
                      </a:r>
                      <a:endParaRPr lang="da-DK" sz="1400" b="1" i="0" cap="all" baseline="0" dirty="0">
                        <a:latin typeface="Nationale ExtraBold" panose="02000505040000020003" pitchFamily="2" charset="77"/>
                      </a:endParaRPr>
                    </a:p>
                    <a:p>
                      <a:pPr algn="ctr"/>
                      <a:r>
                        <a:rPr lang="da-DK" sz="1200" b="0" i="0" cap="all" baseline="0" dirty="0">
                          <a:latin typeface="Nationale Medium" panose="02000505040000020003" pitchFamily="2" charset="77"/>
                        </a:rPr>
                        <a:t>WHEN TO DELIVER</a:t>
                      </a:r>
                    </a:p>
                  </a:txBody>
                  <a:tcPr anchor="ctr">
                    <a:solidFill>
                      <a:srgbClr val="2E3629"/>
                    </a:solidFill>
                  </a:tcPr>
                </a:tc>
                <a:extLst>
                  <a:ext uri="{0D108BD9-81ED-4DB2-BD59-A6C34878D82A}">
                    <a16:rowId xmlns:a16="http://schemas.microsoft.com/office/drawing/2014/main" val="2974513633"/>
                  </a:ext>
                </a:extLst>
              </a:tr>
              <a:tr h="449206">
                <a:tc>
                  <a:txBody>
                    <a:bodyPr/>
                    <a:lstStyle/>
                    <a:p>
                      <a:pPr>
                        <a:lnSpc>
                          <a:spcPct val="100000"/>
                        </a:lnSpc>
                        <a:tabLst>
                          <a:tab pos="4851400" algn="r"/>
                        </a:tabLst>
                        <a:defRPr lang="en-US"/>
                      </a:pPr>
                      <a:r>
                        <a:rPr lang="da-DK" sz="1100" b="1" kern="1200" dirty="0">
                          <a:solidFill>
                            <a:schemeClr val="dk1"/>
                          </a:solidFill>
                          <a:effectLst/>
                          <a:latin typeface="Nationale Light" panose="02000305040000020003" pitchFamily="50" charset="0"/>
                          <a:ea typeface="+mn-ea"/>
                          <a:cs typeface="+mn-cs"/>
                        </a:rPr>
                        <a:t>MORNING BREAK </a:t>
                      </a:r>
                      <a:r>
                        <a:rPr lang="da-DK" sz="1100" b="0" kern="1200" dirty="0">
                          <a:solidFill>
                            <a:schemeClr val="dk1"/>
                          </a:solidFill>
                          <a:effectLst/>
                          <a:latin typeface="Nationale Light" panose="02000305040000020003" pitchFamily="50" charset="0"/>
                          <a:ea typeface="+mn-ea"/>
                          <a:cs typeface="+mn-cs"/>
                        </a:rPr>
                        <a:t>(min 12 pax)</a:t>
                      </a:r>
                      <a:endParaRPr lang="da-DK" sz="1100" b="1" kern="1200" dirty="0">
                        <a:solidFill>
                          <a:schemeClr val="dk1"/>
                        </a:solidFill>
                        <a:effectLst/>
                        <a:latin typeface="Nationale Light" panose="02000305040000020003" pitchFamily="50" charset="0"/>
                        <a:ea typeface="+mn-ea"/>
                        <a:cs typeface="+mn-cs"/>
                      </a:endParaRPr>
                    </a:p>
                    <a:p>
                      <a:pPr>
                        <a:lnSpc>
                          <a:spcPct val="100000"/>
                        </a:lnSpc>
                        <a:tabLst>
                          <a:tab pos="4851400" algn="r"/>
                        </a:tabLst>
                        <a:defRPr lang="en-US"/>
                      </a:pPr>
                      <a:r>
                        <a:rPr lang="da-DK" sz="1100" b="0" kern="1200" dirty="0" err="1">
                          <a:solidFill>
                            <a:schemeClr val="dk1"/>
                          </a:solidFill>
                          <a:effectLst/>
                          <a:latin typeface="Nationale Light" panose="02000305040000020003" pitchFamily="50" charset="0"/>
                          <a:ea typeface="+mn-ea"/>
                          <a:cs typeface="+mn-cs"/>
                        </a:rPr>
                        <a:t>Delicious</a:t>
                      </a:r>
                      <a:r>
                        <a:rPr lang="da-DK" sz="1100" b="0" kern="1200" dirty="0">
                          <a:solidFill>
                            <a:schemeClr val="dk1"/>
                          </a:solidFill>
                          <a:effectLst/>
                          <a:latin typeface="Nationale Light" panose="02000305040000020003" pitchFamily="50" charset="0"/>
                          <a:ea typeface="+mn-ea"/>
                          <a:cs typeface="+mn-cs"/>
                        </a:rPr>
                        <a:t> buffet of </a:t>
                      </a:r>
                      <a:r>
                        <a:rPr lang="da-DK" sz="1100" b="0" kern="1200" dirty="0" err="1">
                          <a:solidFill>
                            <a:schemeClr val="dk1"/>
                          </a:solidFill>
                          <a:effectLst/>
                          <a:latin typeface="Nationale Light" panose="02000305040000020003" pitchFamily="50" charset="0"/>
                          <a:ea typeface="+mn-ea"/>
                          <a:cs typeface="+mn-cs"/>
                        </a:rPr>
                        <a:t>freshly</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brewed</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coffee</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tea</a:t>
                      </a:r>
                      <a:r>
                        <a:rPr lang="da-DK" sz="1100" b="0" kern="1200" dirty="0">
                          <a:solidFill>
                            <a:schemeClr val="dk1"/>
                          </a:solidFill>
                          <a:effectLst/>
                          <a:latin typeface="Nationale Light" panose="02000305040000020003" pitchFamily="50" charset="0"/>
                          <a:ea typeface="+mn-ea"/>
                          <a:cs typeface="+mn-cs"/>
                        </a:rPr>
                        <a:t> and juice, a </a:t>
                      </a:r>
                      <a:r>
                        <a:rPr lang="da-DK" sz="1100" b="0" kern="1200" dirty="0" err="1">
                          <a:solidFill>
                            <a:schemeClr val="dk1"/>
                          </a:solidFill>
                          <a:effectLst/>
                          <a:latin typeface="Nationale Light" panose="02000305040000020003" pitchFamily="50" charset="0"/>
                          <a:ea typeface="+mn-ea"/>
                          <a:cs typeface="+mn-cs"/>
                        </a:rPr>
                        <a:t>selection</a:t>
                      </a:r>
                      <a:r>
                        <a:rPr lang="da-DK" sz="1100" b="0" kern="1200" dirty="0">
                          <a:solidFill>
                            <a:schemeClr val="dk1"/>
                          </a:solidFill>
                          <a:effectLst/>
                          <a:latin typeface="Nationale Light" panose="02000305040000020003" pitchFamily="50" charset="0"/>
                          <a:ea typeface="+mn-ea"/>
                          <a:cs typeface="+mn-cs"/>
                        </a:rPr>
                        <a:t> of </a:t>
                      </a:r>
                      <a:r>
                        <a:rPr lang="da-DK" sz="1100" b="0" kern="1200" dirty="0" err="1">
                          <a:solidFill>
                            <a:schemeClr val="dk1"/>
                          </a:solidFill>
                          <a:effectLst/>
                          <a:latin typeface="Nationale Light" panose="02000305040000020003" pitchFamily="50" charset="0"/>
                          <a:ea typeface="+mn-ea"/>
                          <a:cs typeface="+mn-cs"/>
                        </a:rPr>
                        <a:t>fresh</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fruit</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crudite</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bread</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danish</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cheese</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charcuterie</a:t>
                      </a:r>
                      <a:r>
                        <a:rPr lang="da-DK" sz="1100" b="0" kern="1200" dirty="0">
                          <a:solidFill>
                            <a:schemeClr val="dk1"/>
                          </a:solidFill>
                          <a:effectLst/>
                          <a:latin typeface="Nationale Light" panose="02000305040000020003" pitchFamily="50" charset="0"/>
                          <a:ea typeface="+mn-ea"/>
                          <a:cs typeface="+mn-cs"/>
                        </a:rPr>
                        <a:t>, jam and </a:t>
                      </a:r>
                      <a:r>
                        <a:rPr lang="da-DK" sz="1100" b="0" kern="1200" dirty="0" err="1">
                          <a:solidFill>
                            <a:schemeClr val="dk1"/>
                          </a:solidFill>
                          <a:effectLst/>
                          <a:latin typeface="Nationale Light" panose="02000305040000020003" pitchFamily="50" charset="0"/>
                          <a:ea typeface="+mn-ea"/>
                          <a:cs typeface="+mn-cs"/>
                        </a:rPr>
                        <a:t>danish</a:t>
                      </a:r>
                      <a:r>
                        <a:rPr lang="da-DK" sz="1100" b="0" kern="1200" dirty="0">
                          <a:solidFill>
                            <a:schemeClr val="dk1"/>
                          </a:solidFill>
                          <a:effectLst/>
                          <a:latin typeface="Nationale Light" panose="02000305040000020003" pitchFamily="50" charset="0"/>
                          <a:ea typeface="+mn-ea"/>
                          <a:cs typeface="+mn-cs"/>
                        </a:rPr>
                        <a:t> </a:t>
                      </a:r>
                      <a:r>
                        <a:rPr lang="da-DK" sz="1100" b="0" kern="1200" dirty="0" err="1">
                          <a:solidFill>
                            <a:schemeClr val="dk1"/>
                          </a:solidFill>
                          <a:effectLst/>
                          <a:latin typeface="Nationale Light" panose="02000305040000020003" pitchFamily="50" charset="0"/>
                          <a:ea typeface="+mn-ea"/>
                          <a:cs typeface="+mn-cs"/>
                        </a:rPr>
                        <a:t>pastry</a:t>
                      </a:r>
                      <a:r>
                        <a:rPr lang="da-DK" sz="1100" b="0" kern="1200" dirty="0">
                          <a:solidFill>
                            <a:schemeClr val="dk1"/>
                          </a:solidFill>
                          <a:effectLst/>
                          <a:latin typeface="Nationale Light" panose="02000305040000020003" pitchFamily="50" charset="0"/>
                          <a:ea typeface="+mn-ea"/>
                          <a:cs typeface="+mn-cs"/>
                        </a:rPr>
                        <a:t>/croissant.</a:t>
                      </a:r>
                    </a:p>
                    <a:p>
                      <a:pPr>
                        <a:lnSpc>
                          <a:spcPct val="100000"/>
                        </a:lnSpc>
                        <a:tabLst>
                          <a:tab pos="4851400" algn="r"/>
                        </a:tabLst>
                        <a:defRPr lang="en-US"/>
                      </a:pPr>
                      <a:r>
                        <a:rPr lang="da-DK" sz="1000" b="0" kern="1200" dirty="0">
                          <a:solidFill>
                            <a:schemeClr val="dk1"/>
                          </a:solidFill>
                          <a:effectLst/>
                          <a:latin typeface="Nationale Light" panose="02000305040000020003" pitchFamily="50" charset="0"/>
                          <a:ea typeface="+mn-ea"/>
                          <a:cs typeface="+mn-cs"/>
                        </a:rPr>
                        <a:t>(</a:t>
                      </a:r>
                      <a:r>
                        <a:rPr lang="da-DK" sz="1000" b="0" i="1" kern="1200" dirty="0" err="1">
                          <a:solidFill>
                            <a:schemeClr val="dk1"/>
                          </a:solidFill>
                          <a:effectLst/>
                          <a:latin typeface="Nationale Light" panose="02000305040000020003" pitchFamily="50" charset="0"/>
                          <a:ea typeface="+mn-ea"/>
                          <a:cs typeface="+mn-cs"/>
                        </a:rPr>
                        <a:t>Requires</a:t>
                      </a:r>
                      <a:r>
                        <a:rPr lang="da-DK" sz="1000" b="0" i="1" kern="1200" dirty="0">
                          <a:solidFill>
                            <a:schemeClr val="dk1"/>
                          </a:solidFill>
                          <a:effectLst/>
                          <a:latin typeface="Nationale Light" panose="02000305040000020003" pitchFamily="50" charset="0"/>
                          <a:ea typeface="+mn-ea"/>
                          <a:cs typeface="+mn-cs"/>
                        </a:rPr>
                        <a:t> a buffet </a:t>
                      </a:r>
                      <a:r>
                        <a:rPr lang="da-DK" sz="1000" b="0" i="1" kern="1200" dirty="0" err="1">
                          <a:solidFill>
                            <a:schemeClr val="dk1"/>
                          </a:solidFill>
                          <a:effectLst/>
                          <a:latin typeface="Nationale Light" panose="02000305040000020003" pitchFamily="50" charset="0"/>
                          <a:ea typeface="+mn-ea"/>
                          <a:cs typeface="+mn-cs"/>
                        </a:rPr>
                        <a:t>table</a:t>
                      </a:r>
                      <a:r>
                        <a:rPr lang="da-DK" sz="1000" b="0" i="1" kern="1200" dirty="0">
                          <a:solidFill>
                            <a:schemeClr val="dk1"/>
                          </a:solidFill>
                          <a:effectLst/>
                          <a:latin typeface="Nationale Light" panose="02000305040000020003" pitchFamily="50" charset="0"/>
                          <a:ea typeface="+mn-ea"/>
                          <a:cs typeface="+mn-cs"/>
                        </a:rPr>
                        <a:t> </a:t>
                      </a:r>
                      <a:r>
                        <a:rPr lang="da-DK" sz="1000" b="0" i="1" kern="1200" dirty="0" err="1">
                          <a:solidFill>
                            <a:schemeClr val="dk1"/>
                          </a:solidFill>
                          <a:effectLst/>
                          <a:latin typeface="Nationale Light" panose="02000305040000020003" pitchFamily="50" charset="0"/>
                          <a:ea typeface="+mn-ea"/>
                          <a:cs typeface="+mn-cs"/>
                        </a:rPr>
                        <a:t>setup</a:t>
                      </a:r>
                      <a:r>
                        <a:rPr lang="da-DK" sz="1000" b="0" i="1" kern="1200" dirty="0">
                          <a:solidFill>
                            <a:schemeClr val="dk1"/>
                          </a:solidFill>
                          <a:effectLst/>
                          <a:latin typeface="Nationale Light" panose="02000305040000020003" pitchFamily="50" charset="0"/>
                          <a:ea typeface="+mn-ea"/>
                          <a:cs typeface="+mn-cs"/>
                        </a:rPr>
                        <a:t> </a:t>
                      </a:r>
                      <a:r>
                        <a:rPr lang="da-DK" sz="1000" b="0" i="1" kern="1200" dirty="0" err="1">
                          <a:solidFill>
                            <a:schemeClr val="dk1"/>
                          </a:solidFill>
                          <a:effectLst/>
                          <a:latin typeface="Nationale Light" panose="02000305040000020003" pitchFamily="50" charset="0"/>
                          <a:ea typeface="+mn-ea"/>
                          <a:cs typeface="+mn-cs"/>
                        </a:rPr>
                        <a:t>inside</a:t>
                      </a:r>
                      <a:r>
                        <a:rPr lang="da-DK" sz="1000" b="0" i="1" kern="1200" dirty="0">
                          <a:solidFill>
                            <a:schemeClr val="dk1"/>
                          </a:solidFill>
                          <a:effectLst/>
                          <a:latin typeface="Nationale Light" panose="02000305040000020003" pitchFamily="50" charset="0"/>
                          <a:ea typeface="+mn-ea"/>
                          <a:cs typeface="+mn-cs"/>
                        </a:rPr>
                        <a:t> the </a:t>
                      </a:r>
                      <a:r>
                        <a:rPr lang="da-DK" sz="1000" b="0" i="1" kern="1200" dirty="0" err="1">
                          <a:solidFill>
                            <a:schemeClr val="dk1"/>
                          </a:solidFill>
                          <a:effectLst/>
                          <a:latin typeface="Nationale Light" panose="02000305040000020003" pitchFamily="50" charset="0"/>
                          <a:ea typeface="+mn-ea"/>
                          <a:cs typeface="+mn-cs"/>
                        </a:rPr>
                        <a:t>room</a:t>
                      </a:r>
                      <a:r>
                        <a:rPr lang="da-DK" sz="1000" b="0" i="1" kern="1200" dirty="0">
                          <a:solidFill>
                            <a:schemeClr val="dk1"/>
                          </a:solidFill>
                          <a:effectLst/>
                          <a:latin typeface="Nationale Light" panose="02000305040000020003" pitchFamily="50" charset="0"/>
                          <a:ea typeface="+mn-ea"/>
                          <a:cs typeface="+mn-cs"/>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€ 20,94</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16807440"/>
                  </a:ext>
                </a:extLst>
              </a:tr>
              <a:tr h="215660">
                <a:tc>
                  <a:txBody>
                    <a:bodyPr/>
                    <a:lstStyle/>
                    <a:p>
                      <a:pPr>
                        <a:lnSpc>
                          <a:spcPct val="100000"/>
                        </a:lnSpc>
                        <a:tabLst>
                          <a:tab pos="4851400" algn="r"/>
                        </a:tabLst>
                        <a:defRPr lang="en-US"/>
                      </a:pPr>
                      <a:r>
                        <a:rPr lang="da-DK" sz="1100" b="1" dirty="0">
                          <a:latin typeface="Nationale Light" panose="02000305040000020003" pitchFamily="50" charset="0"/>
                          <a:ea typeface="Nationale Light" charset="77"/>
                          <a:cs typeface="Nationale Light" charset="77"/>
                        </a:rPr>
                        <a:t>BREAKFAST BAG</a:t>
                      </a:r>
                    </a:p>
                    <a:p>
                      <a:pPr>
                        <a:lnSpc>
                          <a:spcPct val="100000"/>
                        </a:lnSpc>
                        <a:tabLst>
                          <a:tab pos="4851400" algn="r"/>
                        </a:tabLst>
                        <a:defRPr lang="en-US"/>
                      </a:pPr>
                      <a:r>
                        <a:rPr lang="da-DK" sz="1100" b="0" dirty="0">
                          <a:latin typeface="Nationale Light" panose="02000305040000020003" pitchFamily="50" charset="0"/>
                          <a:ea typeface="Nationale Light" charset="77"/>
                          <a:cs typeface="Nationale Light" charset="77"/>
                        </a:rPr>
                        <a:t>Bag with </a:t>
                      </a:r>
                      <a:r>
                        <a:rPr lang="da-DK" sz="1100" b="0" dirty="0" err="1">
                          <a:latin typeface="Nationale Light" panose="02000305040000020003" pitchFamily="50" charset="0"/>
                          <a:ea typeface="Nationale Light" charset="77"/>
                          <a:cs typeface="Nationale Light" charset="77"/>
                        </a:rPr>
                        <a:t>croissaint</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bread</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cheese</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butter</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fresh</a:t>
                      </a:r>
                      <a:r>
                        <a:rPr lang="da-DK" sz="1100" b="0" dirty="0">
                          <a:latin typeface="Nationale Light" panose="02000305040000020003" pitchFamily="50" charset="0"/>
                          <a:ea typeface="Nationale Light" charset="77"/>
                          <a:cs typeface="Nationale Light" charset="77"/>
                        </a:rPr>
                        <a:t> </a:t>
                      </a:r>
                      <a:r>
                        <a:rPr lang="da-DK" sz="1100" b="0" dirty="0" err="1">
                          <a:latin typeface="Nationale Light" panose="02000305040000020003" pitchFamily="50" charset="0"/>
                          <a:ea typeface="Nationale Light" charset="77"/>
                          <a:cs typeface="Nationale Light" charset="77"/>
                        </a:rPr>
                        <a:t>fruit</a:t>
                      </a:r>
                      <a:r>
                        <a:rPr lang="da-DK" sz="1100" b="0" dirty="0">
                          <a:latin typeface="Nationale Light" panose="02000305040000020003" pitchFamily="50" charset="0"/>
                          <a:ea typeface="Nationale Light" charset="77"/>
                          <a:cs typeface="Nationale Light" charset="77"/>
                        </a:rPr>
                        <a:t> and juice. </a:t>
                      </a:r>
                      <a:endParaRPr lang="da-DK" sz="1100" b="0" i="1" dirty="0">
                        <a:latin typeface="Nationale Light" panose="02000305040000020003" pitchFamily="50" charset="0"/>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€ 14,18</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717160421"/>
                  </a:ext>
                </a:extLst>
              </a:tr>
              <a:tr h="2156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851400" algn="r"/>
                        </a:tabLst>
                        <a:defRPr lang="en-US"/>
                      </a:pPr>
                      <a:r>
                        <a:rPr lang="da-DK" sz="1100" b="1" i="0" dirty="0">
                          <a:latin typeface="Nationale Light" panose="02000305040000020003" pitchFamily="50" charset="0"/>
                        </a:rPr>
                        <a:t>CHOCOLATE CROISSANT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€ 4,60 </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4236351627"/>
                  </a:ext>
                </a:extLst>
              </a:tr>
              <a:tr h="2156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851400" algn="r"/>
                        </a:tabLst>
                        <a:defRPr lang="en-US"/>
                      </a:pPr>
                      <a:r>
                        <a:rPr lang="da-DK" sz="1100" b="1" i="0" dirty="0">
                          <a:latin typeface="Nationale Light" panose="02000305040000020003" pitchFamily="50" charset="0"/>
                        </a:rPr>
                        <a:t>CROISSANT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€ 4,33</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535282461"/>
                  </a:ext>
                </a:extLst>
              </a:tr>
              <a:tr h="21566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851400" algn="r"/>
                        </a:tabLst>
                        <a:defRPr lang="en-US"/>
                      </a:pPr>
                      <a:r>
                        <a:rPr lang="da-DK" sz="1100" b="1" i="0" kern="1200" dirty="0">
                          <a:solidFill>
                            <a:schemeClr val="dk1"/>
                          </a:solidFill>
                          <a:effectLst/>
                          <a:latin typeface="Nationale Light" panose="02000305040000020003" pitchFamily="50" charset="0"/>
                          <a:ea typeface="+mn-ea"/>
                          <a:cs typeface="+mn-cs"/>
                        </a:rPr>
                        <a:t>DANISH PASTRY</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€ 4,18</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985184815"/>
                  </a:ext>
                </a:extLst>
              </a:tr>
              <a:tr h="0">
                <a:tc>
                  <a:txBody>
                    <a:bodyPr/>
                    <a:lstStyle/>
                    <a:p>
                      <a:r>
                        <a:rPr lang="da-DK" sz="1100" b="1" kern="1200" dirty="0">
                          <a:solidFill>
                            <a:schemeClr val="dk1"/>
                          </a:solidFill>
                          <a:effectLst/>
                          <a:latin typeface="Nationale Light" panose="02000305040000020003" pitchFamily="50" charset="0"/>
                          <a:ea typeface="+mn-ea"/>
                          <a:cs typeface="+mn-cs"/>
                        </a:rPr>
                        <a:t>WRAP OR SANDWICH, </a:t>
                      </a:r>
                      <a:r>
                        <a:rPr lang="da-DK" sz="1100" b="1" kern="1200" dirty="0" err="1">
                          <a:solidFill>
                            <a:schemeClr val="dk1"/>
                          </a:solidFill>
                          <a:effectLst/>
                          <a:latin typeface="Nationale Light" panose="02000305040000020003" pitchFamily="50" charset="0"/>
                          <a:ea typeface="+mn-ea"/>
                          <a:cs typeface="+mn-cs"/>
                        </a:rPr>
                        <a:t>CHEF’s</a:t>
                      </a:r>
                      <a:r>
                        <a:rPr lang="da-DK" sz="1100" b="1" kern="1200" dirty="0">
                          <a:solidFill>
                            <a:schemeClr val="dk1"/>
                          </a:solidFill>
                          <a:effectLst/>
                          <a:latin typeface="Nationale Light" panose="02000305040000020003" pitchFamily="50" charset="0"/>
                          <a:ea typeface="+mn-ea"/>
                          <a:cs typeface="+mn-cs"/>
                        </a:rPr>
                        <a:t> CHOICE </a:t>
                      </a:r>
                      <a:r>
                        <a:rPr lang="da-DK" sz="1000" b="1" kern="1200" dirty="0">
                          <a:solidFill>
                            <a:schemeClr val="dk1"/>
                          </a:solidFill>
                          <a:effectLst/>
                          <a:latin typeface="Nationale Light" panose="02000305040000020003" pitchFamily="50" charset="0"/>
                          <a:ea typeface="+mn-ea"/>
                          <a:cs typeface="+mn-cs"/>
                        </a:rPr>
                        <a:t>| </a:t>
                      </a:r>
                    </a:p>
                    <a:p>
                      <a:r>
                        <a:rPr lang="da-DK" sz="1000" b="1" kern="1200" dirty="0">
                          <a:solidFill>
                            <a:schemeClr val="dk1"/>
                          </a:solidFill>
                          <a:effectLst/>
                          <a:latin typeface="Nationale Light" panose="02000305040000020003" pitchFamily="50" charset="0"/>
                          <a:ea typeface="+mn-ea"/>
                          <a:cs typeface="+mn-cs"/>
                        </a:rPr>
                        <a:t>PER PIECE (min. 10 pieces)</a:t>
                      </a:r>
                      <a:endParaRPr lang="da-DK" sz="1000" b="0" i="1"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€ 12,83</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173448468"/>
                  </a:ext>
                </a:extLst>
              </a:tr>
              <a:tr h="0">
                <a:tc>
                  <a:txBody>
                    <a:bodyPr/>
                    <a:lstStyle/>
                    <a:p>
                      <a:pPr>
                        <a:lnSpc>
                          <a:spcPct val="100000"/>
                        </a:lnSpc>
                        <a:tabLst>
                          <a:tab pos="4851400" algn="r"/>
                        </a:tabLst>
                        <a:defRPr lang="en-US"/>
                      </a:pPr>
                      <a:r>
                        <a:rPr lang="da-DK" sz="1100" b="1" kern="1200" dirty="0">
                          <a:solidFill>
                            <a:schemeClr val="dk1"/>
                          </a:solidFill>
                          <a:effectLst/>
                          <a:latin typeface="Nationale Light" panose="02000305040000020003" pitchFamily="50" charset="0"/>
                          <a:ea typeface="+mn-ea"/>
                          <a:cs typeface="+mn-cs"/>
                        </a:rPr>
                        <a:t>Meeting Room Lunch | </a:t>
                      </a:r>
                      <a:r>
                        <a:rPr lang="da-DK" sz="1100" b="1" kern="1200" dirty="0" err="1">
                          <a:solidFill>
                            <a:schemeClr val="dk1"/>
                          </a:solidFill>
                          <a:effectLst/>
                          <a:latin typeface="Nationale Light" panose="02000305040000020003" pitchFamily="50" charset="0"/>
                          <a:ea typeface="+mn-ea"/>
                          <a:cs typeface="+mn-cs"/>
                        </a:rPr>
                        <a:t>CHEF’s</a:t>
                      </a:r>
                      <a:r>
                        <a:rPr lang="da-DK" sz="1100" b="1" kern="1200" dirty="0">
                          <a:solidFill>
                            <a:schemeClr val="dk1"/>
                          </a:solidFill>
                          <a:effectLst/>
                          <a:latin typeface="Nationale Light" panose="02000305040000020003" pitchFamily="50" charset="0"/>
                          <a:ea typeface="+mn-ea"/>
                          <a:cs typeface="+mn-cs"/>
                        </a:rPr>
                        <a:t> CHOICE </a:t>
                      </a:r>
                      <a:endParaRPr lang="da-DK" sz="1100" b="0" kern="1200" dirty="0">
                        <a:solidFill>
                          <a:schemeClr val="dk1"/>
                        </a:solidFill>
                        <a:effectLst/>
                        <a:latin typeface="Nationale Light" panose="02000305040000020003" pitchFamily="50" charset="0"/>
                        <a:ea typeface="+mn-ea"/>
                        <a:cs typeface="+mn-cs"/>
                      </a:endParaRPr>
                    </a:p>
                    <a:p>
                      <a:pPr>
                        <a:lnSpc>
                          <a:spcPct val="100000"/>
                        </a:lnSpc>
                        <a:tabLst>
                          <a:tab pos="4851400" algn="r"/>
                        </a:tabLst>
                        <a:defRPr lang="en-US"/>
                      </a:pPr>
                      <a:r>
                        <a:rPr lang="da-DK" sz="1100" dirty="0">
                          <a:latin typeface="Nationale Light" panose="02000305040000020003" pitchFamily="50" charset="0"/>
                          <a:ea typeface="Nationale Light" charset="77"/>
                          <a:cs typeface="Nationale Light" charset="77"/>
                        </a:rPr>
                        <a:t>Our chefs </a:t>
                      </a:r>
                      <a:r>
                        <a:rPr lang="da-DK" sz="1100" dirty="0" err="1">
                          <a:latin typeface="Nationale Light" panose="02000305040000020003" pitchFamily="50" charset="0"/>
                          <a:ea typeface="Nationale Light" charset="77"/>
                          <a:cs typeface="Nationale Light" charset="77"/>
                        </a:rPr>
                        <a:t>will</a:t>
                      </a:r>
                      <a:r>
                        <a:rPr lang="da-DK" sz="1100" dirty="0">
                          <a:latin typeface="Nationale Light" panose="02000305040000020003" pitchFamily="50" charset="0"/>
                          <a:ea typeface="Nationale Light" charset="77"/>
                          <a:cs typeface="Nationale Light" charset="77"/>
                        </a:rPr>
                        <a:t> </a:t>
                      </a:r>
                      <a:r>
                        <a:rPr lang="da-DK" sz="1100" dirty="0" err="1">
                          <a:latin typeface="Nationale Light" panose="02000305040000020003" pitchFamily="50" charset="0"/>
                          <a:ea typeface="Nationale Light" charset="77"/>
                          <a:cs typeface="Nationale Light" charset="77"/>
                        </a:rPr>
                        <a:t>create</a:t>
                      </a:r>
                      <a:r>
                        <a:rPr lang="da-DK" sz="1100" dirty="0">
                          <a:latin typeface="Nationale Light" panose="02000305040000020003" pitchFamily="50" charset="0"/>
                          <a:ea typeface="Nationale Light" charset="77"/>
                          <a:cs typeface="Nationale Light" charset="77"/>
                        </a:rPr>
                        <a:t> a lunch of the day, </a:t>
                      </a:r>
                      <a:r>
                        <a:rPr lang="da-DK" sz="1100" dirty="0" err="1">
                          <a:latin typeface="Nationale Light" panose="02000305040000020003" pitchFamily="50" charset="0"/>
                          <a:ea typeface="Nationale Light" charset="77"/>
                          <a:cs typeface="Nationale Light" charset="77"/>
                        </a:rPr>
                        <a:t>served</a:t>
                      </a:r>
                      <a:r>
                        <a:rPr lang="da-DK" sz="1100" dirty="0">
                          <a:latin typeface="Nationale Light" panose="02000305040000020003" pitchFamily="50" charset="0"/>
                          <a:ea typeface="Nationale Light" charset="77"/>
                          <a:cs typeface="Nationale Light" charset="77"/>
                        </a:rPr>
                        <a:t> in the meeting </a:t>
                      </a:r>
                      <a:r>
                        <a:rPr lang="da-DK" sz="1100" dirty="0" err="1">
                          <a:latin typeface="Nationale Light" panose="02000305040000020003" pitchFamily="50" charset="0"/>
                          <a:ea typeface="Nationale Light" charset="77"/>
                          <a:cs typeface="Nationale Light" charset="77"/>
                        </a:rPr>
                        <a:t>room</a:t>
                      </a:r>
                      <a:r>
                        <a:rPr lang="da-DK" sz="1100" dirty="0">
                          <a:latin typeface="Nationale Light" panose="02000305040000020003" pitchFamily="50" charset="0"/>
                          <a:ea typeface="Nationale Light" charset="77"/>
                          <a:cs typeface="Nationale Light" charset="77"/>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€ 31,35</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136870195"/>
                  </a:ext>
                </a:extLst>
              </a:tr>
              <a:tr h="0">
                <a:tc>
                  <a:txBody>
                    <a:bodyPr/>
                    <a:lstStyle/>
                    <a:p>
                      <a:pPr marL="0" marR="0" lvl="0" indent="0" algn="l" defTabSz="914400" rtl="0" eaLnBrk="1" fontAlgn="auto" latinLnBrk="0" hangingPunct="1">
                        <a:lnSpc>
                          <a:spcPts val="1400"/>
                        </a:lnSpc>
                        <a:spcBef>
                          <a:spcPts val="0"/>
                        </a:spcBef>
                        <a:spcAft>
                          <a:spcPts val="0"/>
                        </a:spcAft>
                        <a:buClrTx/>
                        <a:buSzTx/>
                        <a:buFontTx/>
                        <a:buNone/>
                        <a:tabLst>
                          <a:tab pos="4864100" algn="r"/>
                        </a:tabLst>
                        <a:defRPr lang="en-US"/>
                      </a:pPr>
                      <a:r>
                        <a:rPr kumimoji="0" lang="da-DK" sz="1100" b="1" i="0" u="none" strike="noStrike" kern="1200" cap="none" spc="0" normalizeH="0" baseline="0" noProof="0" dirty="0">
                          <a:ln>
                            <a:noFill/>
                          </a:ln>
                          <a:solidFill>
                            <a:prstClr val="black"/>
                          </a:solidFill>
                          <a:effectLst/>
                          <a:uLnTx/>
                          <a:uFillTx/>
                          <a:latin typeface="Nationale Light" panose="02000305040000020003" pitchFamily="50" charset="0"/>
                          <a:ea typeface="Nationale ExtraBold" charset="77"/>
                          <a:cs typeface="Nationale ExtraBold" charset="77"/>
                        </a:rPr>
                        <a:t>“SMØRREBRØD” </a:t>
                      </a:r>
                      <a:r>
                        <a:rPr kumimoji="0" lang="da-DK" sz="1100" b="1" i="0" u="none" strike="noStrike" kern="1200" cap="none" spc="0" normalizeH="0" baseline="0" noProof="0" dirty="0" err="1">
                          <a:ln>
                            <a:noFill/>
                          </a:ln>
                          <a:solidFill>
                            <a:prstClr val="black"/>
                          </a:solidFill>
                          <a:effectLst/>
                          <a:uLnTx/>
                          <a:uFillTx/>
                          <a:latin typeface="Nationale Light" panose="02000305040000020003" pitchFamily="50" charset="0"/>
                          <a:ea typeface="Nationale ExtraBold" charset="77"/>
                          <a:cs typeface="Nationale ExtraBold" charset="77"/>
                        </a:rPr>
                        <a:t>deluxe</a:t>
                      </a:r>
                      <a:r>
                        <a:rPr kumimoji="0" lang="da-DK" sz="1100" b="1" i="0" u="none" strike="noStrike" kern="1200" cap="none" spc="0" normalizeH="0" baseline="0" noProof="0" dirty="0">
                          <a:ln>
                            <a:noFill/>
                          </a:ln>
                          <a:solidFill>
                            <a:prstClr val="black"/>
                          </a:solidFill>
                          <a:effectLst/>
                          <a:uLnTx/>
                          <a:uFillTx/>
                          <a:latin typeface="Nationale Light" panose="02000305040000020003" pitchFamily="50" charset="0"/>
                          <a:ea typeface="Nationale ExtraBold" charset="77"/>
                          <a:cs typeface="Nationale ExtraBold" charset="77"/>
                        </a:rPr>
                        <a:t> | </a:t>
                      </a:r>
                      <a:r>
                        <a:rPr kumimoji="0" lang="da-DK" sz="1100" b="1" i="0" u="none" strike="noStrike" kern="1200" cap="none" spc="0" normalizeH="0" baseline="0" noProof="0" dirty="0" err="1">
                          <a:ln>
                            <a:noFill/>
                          </a:ln>
                          <a:solidFill>
                            <a:prstClr val="black"/>
                          </a:solidFill>
                          <a:effectLst/>
                          <a:uLnTx/>
                          <a:uFillTx/>
                          <a:latin typeface="Nationale Light" panose="02000305040000020003" pitchFamily="50" charset="0"/>
                          <a:ea typeface="Nationale ExtraBold" charset="77"/>
                          <a:cs typeface="Nationale ExtraBold" charset="77"/>
                        </a:rPr>
                        <a:t>CHEF’s</a:t>
                      </a:r>
                      <a:r>
                        <a:rPr kumimoji="0" lang="da-DK" sz="1100" b="1" i="0" u="none" strike="noStrike" kern="1200" cap="none" spc="0" normalizeH="0" baseline="0" noProof="0" dirty="0">
                          <a:ln>
                            <a:noFill/>
                          </a:ln>
                          <a:solidFill>
                            <a:prstClr val="black"/>
                          </a:solidFill>
                          <a:effectLst/>
                          <a:uLnTx/>
                          <a:uFillTx/>
                          <a:latin typeface="Nationale Light" panose="02000305040000020003" pitchFamily="50" charset="0"/>
                          <a:ea typeface="Nationale ExtraBold" charset="77"/>
                          <a:cs typeface="Nationale ExtraBold" charset="77"/>
                        </a:rPr>
                        <a:t> CHOICE</a:t>
                      </a:r>
                      <a:endParaRPr kumimoji="0" lang="da-DK" sz="1100" b="1"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endParaRPr>
                    </a:p>
                    <a:p>
                      <a:pPr marL="0" marR="0" lvl="0" indent="0" algn="l" defTabSz="914400" rtl="0" eaLnBrk="1" fontAlgn="auto" latinLnBrk="0" hangingPunct="1">
                        <a:lnSpc>
                          <a:spcPts val="1400"/>
                        </a:lnSpc>
                        <a:spcBef>
                          <a:spcPts val="0"/>
                        </a:spcBef>
                        <a:spcAft>
                          <a:spcPts val="0"/>
                        </a:spcAft>
                        <a:buClrTx/>
                        <a:buSzTx/>
                        <a:buFontTx/>
                        <a:buNone/>
                        <a:tabLst>
                          <a:tab pos="4864100" algn="r"/>
                        </a:tabLst>
                        <a:defRPr lang="en-US"/>
                      </a:pP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Traditional</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t>
                      </a:r>
                      <a:r>
                        <a:rPr kumimoji="0" lang="da-DK" sz="105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Danish </a:t>
                      </a:r>
                      <a:r>
                        <a:rPr lang="da-DK" sz="1050" b="0" i="0" kern="1200" dirty="0">
                          <a:solidFill>
                            <a:schemeClr val="dk1"/>
                          </a:solidFill>
                          <a:effectLst/>
                          <a:latin typeface="Nationale Light" panose="02000305040000020003" pitchFamily="50" charset="0"/>
                          <a:ea typeface="+mn-ea"/>
                          <a:cs typeface="+mn-cs"/>
                        </a:rPr>
                        <a:t>open-</a:t>
                      </a:r>
                      <a:r>
                        <a:rPr lang="da-DK" sz="1050" b="0" i="0" kern="1200" dirty="0" err="1">
                          <a:solidFill>
                            <a:schemeClr val="dk1"/>
                          </a:solidFill>
                          <a:effectLst/>
                          <a:latin typeface="Nationale Light" panose="02000305040000020003" pitchFamily="50" charset="0"/>
                          <a:ea typeface="+mn-ea"/>
                          <a:cs typeface="+mn-cs"/>
                        </a:rPr>
                        <a:t>faced</a:t>
                      </a:r>
                      <a:r>
                        <a:rPr kumimoji="0" lang="da-DK" sz="105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sandwich with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fresh</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and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seasonal</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ingredients</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 Price per </a:t>
                      </a:r>
                      <a:r>
                        <a:rPr kumimoji="0" lang="da-DK" sz="1100" b="0" i="0" u="none" strike="noStrike" kern="1200" cap="none" spc="0" normalizeH="0" baseline="0" noProof="0" dirty="0" err="1">
                          <a:ln>
                            <a:noFill/>
                          </a:ln>
                          <a:solidFill>
                            <a:prstClr val="black"/>
                          </a:solidFill>
                          <a:effectLst/>
                          <a:uLnTx/>
                          <a:uFillTx/>
                          <a:latin typeface="Nationale Light" panose="02000305040000020003" pitchFamily="50" charset="0"/>
                          <a:ea typeface="Nationale Light" charset="77"/>
                          <a:cs typeface="Nationale Light" charset="77"/>
                        </a:rPr>
                        <a:t>piece</a:t>
                      </a:r>
                      <a:r>
                        <a:rPr kumimoji="0" lang="da-DK" sz="1100" b="0" i="0" u="none" strike="noStrike" kern="1200" cap="none" spc="0" normalizeH="0" baseline="0" noProof="0" dirty="0">
                          <a:ln>
                            <a:noFill/>
                          </a:ln>
                          <a:solidFill>
                            <a:prstClr val="black"/>
                          </a:solidFill>
                          <a:effectLst/>
                          <a:uLnTx/>
                          <a:uFillTx/>
                          <a:latin typeface="Nationale Light" panose="02000305040000020003" pitchFamily="50" charset="0"/>
                          <a:ea typeface="Nationale Light" charset="77"/>
                          <a:cs typeface="Nationale Light" charset="77"/>
                        </a:rPr>
                        <a:t>.</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€ 12,30</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765733426"/>
                  </a:ext>
                </a:extLst>
              </a:tr>
              <a:tr h="19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Nationale Light" panose="02000305040000020003" pitchFamily="50" charset="0"/>
                          <a:ea typeface="+mn-ea"/>
                          <a:cs typeface="+mn-cs"/>
                        </a:rPr>
                        <a:t>LUNCH BAG | CHEF’s CHOICE (min 10 bags)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Nationale Light" panose="02000305040000020003" pitchFamily="50" charset="0"/>
                          <a:ea typeface="+mn-ea"/>
                          <a:cs typeface="+mn-cs"/>
                        </a:rPr>
                        <a:t>Includes snack, e.g. muffin or little bag of chips, and </a:t>
                      </a:r>
                      <a:r>
                        <a:rPr lang="da-DK" sz="1100" kern="1200" dirty="0" err="1">
                          <a:solidFill>
                            <a:schemeClr val="dk1"/>
                          </a:solidFill>
                          <a:effectLst/>
                          <a:latin typeface="Nationale Light" panose="02000305040000020003" pitchFamily="50" charset="0"/>
                          <a:ea typeface="+mn-ea"/>
                          <a:cs typeface="+mn-cs"/>
                        </a:rPr>
                        <a:t>one</a:t>
                      </a:r>
                      <a:r>
                        <a:rPr lang="da-DK" sz="1100" kern="1200" dirty="0">
                          <a:solidFill>
                            <a:schemeClr val="dk1"/>
                          </a:solidFill>
                          <a:effectLst/>
                          <a:latin typeface="Nationale Light" panose="02000305040000020003" pitchFamily="50" charset="0"/>
                          <a:ea typeface="+mn-ea"/>
                          <a:cs typeface="+mn-cs"/>
                        </a:rPr>
                        <a:t> </a:t>
                      </a:r>
                      <a:r>
                        <a:rPr lang="da-DK" sz="1100" kern="1200" dirty="0" err="1">
                          <a:solidFill>
                            <a:schemeClr val="dk1"/>
                          </a:solidFill>
                          <a:effectLst/>
                          <a:latin typeface="Nationale Light" panose="02000305040000020003" pitchFamily="50" charset="0"/>
                          <a:ea typeface="+mn-ea"/>
                          <a:cs typeface="+mn-cs"/>
                        </a:rPr>
                        <a:t>pcs</a:t>
                      </a:r>
                      <a:r>
                        <a:rPr lang="da-DK" sz="1100" kern="1200" dirty="0">
                          <a:solidFill>
                            <a:schemeClr val="dk1"/>
                          </a:solidFill>
                          <a:effectLst/>
                          <a:latin typeface="Nationale Light" panose="02000305040000020003" pitchFamily="50" charset="0"/>
                          <a:ea typeface="+mn-ea"/>
                          <a:cs typeface="+mn-cs"/>
                        </a:rPr>
                        <a:t>. of </a:t>
                      </a:r>
                      <a:r>
                        <a:rPr lang="da-DK" sz="1100" kern="1200" dirty="0" err="1">
                          <a:solidFill>
                            <a:schemeClr val="dk1"/>
                          </a:solidFill>
                          <a:effectLst/>
                          <a:latin typeface="Nationale Light" panose="02000305040000020003" pitchFamily="50" charset="0"/>
                          <a:ea typeface="+mn-ea"/>
                          <a:cs typeface="+mn-cs"/>
                        </a:rPr>
                        <a:t>fruit</a:t>
                      </a:r>
                      <a:r>
                        <a:rPr lang="da-DK" sz="1100" kern="1200" dirty="0">
                          <a:solidFill>
                            <a:schemeClr val="dk1"/>
                          </a:solidFill>
                          <a:effectLst/>
                          <a:latin typeface="Nationale Light" panose="02000305040000020003" pitchFamily="50" charset="0"/>
                          <a:ea typeface="+mn-ea"/>
                          <a:cs typeface="+mn-cs"/>
                        </a:rPr>
                        <a:t>, </a:t>
                      </a:r>
                      <a:r>
                        <a:rPr lang="da-DK" sz="1100" kern="1200" dirty="0" err="1">
                          <a:solidFill>
                            <a:schemeClr val="dk1"/>
                          </a:solidFill>
                          <a:effectLst/>
                          <a:latin typeface="Nationale Light" panose="02000305040000020003" pitchFamily="50" charset="0"/>
                          <a:ea typeface="+mn-ea"/>
                          <a:cs typeface="+mn-cs"/>
                        </a:rPr>
                        <a:t>bottle</a:t>
                      </a:r>
                      <a:r>
                        <a:rPr lang="da-DK" sz="1100" kern="1200" dirty="0">
                          <a:solidFill>
                            <a:schemeClr val="dk1"/>
                          </a:solidFill>
                          <a:effectLst/>
                          <a:latin typeface="Nationale Light" panose="02000305040000020003" pitchFamily="50" charset="0"/>
                          <a:ea typeface="+mn-ea"/>
                          <a:cs typeface="+mn-cs"/>
                        </a:rPr>
                        <a:t> of </a:t>
                      </a:r>
                      <a:r>
                        <a:rPr lang="da-DK" sz="1100" kern="1200" dirty="0" err="1">
                          <a:solidFill>
                            <a:schemeClr val="dk1"/>
                          </a:solidFill>
                          <a:effectLst/>
                          <a:latin typeface="Nationale Light" panose="02000305040000020003" pitchFamily="50" charset="0"/>
                          <a:ea typeface="+mn-ea"/>
                          <a:cs typeface="+mn-cs"/>
                        </a:rPr>
                        <a:t>water</a:t>
                      </a:r>
                      <a:r>
                        <a:rPr lang="da-DK" sz="1100" kern="1200" dirty="0">
                          <a:solidFill>
                            <a:schemeClr val="dk1"/>
                          </a:solidFill>
                          <a:effectLst/>
                          <a:latin typeface="Nationale Light" panose="02000305040000020003" pitchFamily="50" charset="0"/>
                          <a:ea typeface="+mn-ea"/>
                          <a:cs typeface="+mn-cs"/>
                        </a:rPr>
                        <a:t>. </a:t>
                      </a:r>
                      <a:endParaRPr lang="en-US" sz="1100" b="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algn="ctr"/>
                      <a:r>
                        <a:rPr lang="da-DK" sz="1100" dirty="0">
                          <a:latin typeface="Nationale Light" panose="02000305040000020003" pitchFamily="50" charset="0"/>
                        </a:rPr>
                        <a:t>€ 23,24</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947397934"/>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26" name="Pladsholder til tekst 3">
            <a:extLst>
              <a:ext uri="{FF2B5EF4-FFF2-40B4-BE49-F238E27FC236}">
                <a16:creationId xmlns:a16="http://schemas.microsoft.com/office/drawing/2014/main" id="{02B44919-C390-5D63-C538-D2E986C7348F}"/>
              </a:ext>
            </a:extLst>
          </p:cNvPr>
          <p:cNvSpPr>
            <a:spLocks noGrp="1"/>
          </p:cNvSpPr>
          <p:nvPr>
            <p:ph type="body" sz="half" idx="214" hasCustomPrompt="1"/>
          </p:nvPr>
        </p:nvSpPr>
        <p:spPr>
          <a:xfrm>
            <a:off x="10501074" y="976755"/>
            <a:ext cx="1421853" cy="9638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108" name="Pladsholder til tekst 3">
            <a:extLst>
              <a:ext uri="{FF2B5EF4-FFF2-40B4-BE49-F238E27FC236}">
                <a16:creationId xmlns:a16="http://schemas.microsoft.com/office/drawing/2014/main" id="{A9453955-5BB1-CF31-9B31-7FE77C7205C8}"/>
              </a:ext>
            </a:extLst>
          </p:cNvPr>
          <p:cNvSpPr>
            <a:spLocks noGrp="1"/>
          </p:cNvSpPr>
          <p:nvPr>
            <p:ph type="body" sz="half" idx="218" hasCustomPrompt="1"/>
          </p:nvPr>
        </p:nvSpPr>
        <p:spPr>
          <a:xfrm>
            <a:off x="6763184" y="972016"/>
            <a:ext cx="615224" cy="9591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29" name="Pladsholder til tekst 3">
            <a:extLst>
              <a:ext uri="{FF2B5EF4-FFF2-40B4-BE49-F238E27FC236}">
                <a16:creationId xmlns:a16="http://schemas.microsoft.com/office/drawing/2014/main" id="{CD9475CF-C0A7-6B3D-F3EC-3B00D13B49D8}"/>
              </a:ext>
            </a:extLst>
          </p:cNvPr>
          <p:cNvSpPr>
            <a:spLocks noGrp="1"/>
          </p:cNvSpPr>
          <p:nvPr>
            <p:ph type="body" sz="half" idx="239" hasCustomPrompt="1"/>
          </p:nvPr>
        </p:nvSpPr>
        <p:spPr>
          <a:xfrm>
            <a:off x="10465327" y="5042917"/>
            <a:ext cx="1565986" cy="46977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133" name="Pladsholder til tekst 3">
            <a:extLst>
              <a:ext uri="{FF2B5EF4-FFF2-40B4-BE49-F238E27FC236}">
                <a16:creationId xmlns:a16="http://schemas.microsoft.com/office/drawing/2014/main" id="{8385D279-D43B-0A95-F650-4BAAC7E35BCD}"/>
              </a:ext>
            </a:extLst>
          </p:cNvPr>
          <p:cNvSpPr>
            <a:spLocks noGrp="1"/>
          </p:cNvSpPr>
          <p:nvPr>
            <p:ph type="body" sz="half" idx="243" hasCustomPrompt="1"/>
          </p:nvPr>
        </p:nvSpPr>
        <p:spPr>
          <a:xfrm>
            <a:off x="6763184" y="5021136"/>
            <a:ext cx="653166"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4" name="Pladsholder til tekst 3">
            <a:extLst>
              <a:ext uri="{FF2B5EF4-FFF2-40B4-BE49-F238E27FC236}">
                <a16:creationId xmlns:a16="http://schemas.microsoft.com/office/drawing/2014/main" id="{636CC9FE-5BE5-9585-D410-083D8C86D284}"/>
              </a:ext>
            </a:extLst>
          </p:cNvPr>
          <p:cNvSpPr>
            <a:spLocks noGrp="1"/>
          </p:cNvSpPr>
          <p:nvPr>
            <p:ph type="body" sz="half" idx="244" hasCustomPrompt="1"/>
          </p:nvPr>
        </p:nvSpPr>
        <p:spPr>
          <a:xfrm>
            <a:off x="10465588" y="3781577"/>
            <a:ext cx="1549872" cy="55352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138" name="Pladsholder til tekst 3">
            <a:extLst>
              <a:ext uri="{FF2B5EF4-FFF2-40B4-BE49-F238E27FC236}">
                <a16:creationId xmlns:a16="http://schemas.microsoft.com/office/drawing/2014/main" id="{8ED78E63-A5CA-6F82-7310-35F17A2FFE60}"/>
              </a:ext>
            </a:extLst>
          </p:cNvPr>
          <p:cNvSpPr>
            <a:spLocks noGrp="1"/>
          </p:cNvSpPr>
          <p:nvPr>
            <p:ph type="body" sz="half" idx="248" hasCustomPrompt="1"/>
          </p:nvPr>
        </p:nvSpPr>
        <p:spPr>
          <a:xfrm>
            <a:off x="6763183" y="3831675"/>
            <a:ext cx="666457"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9" name="Pladsholder til tekst 3">
            <a:extLst>
              <a:ext uri="{FF2B5EF4-FFF2-40B4-BE49-F238E27FC236}">
                <a16:creationId xmlns:a16="http://schemas.microsoft.com/office/drawing/2014/main" id="{0F23D509-4AC2-6ABD-EDE3-8A8288492309}"/>
              </a:ext>
            </a:extLst>
          </p:cNvPr>
          <p:cNvSpPr>
            <a:spLocks noGrp="1"/>
          </p:cNvSpPr>
          <p:nvPr>
            <p:ph type="body" sz="half" idx="249" hasCustomPrompt="1"/>
          </p:nvPr>
        </p:nvSpPr>
        <p:spPr>
          <a:xfrm>
            <a:off x="10449474" y="3365990"/>
            <a:ext cx="1549872" cy="38534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143" name="Pladsholder til tekst 3">
            <a:extLst>
              <a:ext uri="{FF2B5EF4-FFF2-40B4-BE49-F238E27FC236}">
                <a16:creationId xmlns:a16="http://schemas.microsoft.com/office/drawing/2014/main" id="{1A1DBC28-C09B-FFAD-898D-08EB1BCC4EA0}"/>
              </a:ext>
            </a:extLst>
          </p:cNvPr>
          <p:cNvSpPr>
            <a:spLocks noGrp="1"/>
          </p:cNvSpPr>
          <p:nvPr>
            <p:ph type="body" sz="half" idx="253" hasCustomPrompt="1"/>
          </p:nvPr>
        </p:nvSpPr>
        <p:spPr>
          <a:xfrm>
            <a:off x="6763183" y="3365990"/>
            <a:ext cx="697358" cy="4222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3" name="Pladsholder til tekst 3">
            <a:extLst>
              <a:ext uri="{FF2B5EF4-FFF2-40B4-BE49-F238E27FC236}">
                <a16:creationId xmlns:a16="http://schemas.microsoft.com/office/drawing/2014/main" id="{5BDA7CAF-47A9-3B8E-276E-C4D3D557525F}"/>
              </a:ext>
            </a:extLst>
          </p:cNvPr>
          <p:cNvSpPr>
            <a:spLocks noGrp="1"/>
          </p:cNvSpPr>
          <p:nvPr>
            <p:ph type="body" sz="half" idx="273" hasCustomPrompt="1"/>
          </p:nvPr>
        </p:nvSpPr>
        <p:spPr>
          <a:xfrm>
            <a:off x="6725243" y="3080874"/>
            <a:ext cx="71060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4" name="Pladsholder til tekst 3">
            <a:extLst>
              <a:ext uri="{FF2B5EF4-FFF2-40B4-BE49-F238E27FC236}">
                <a16:creationId xmlns:a16="http://schemas.microsoft.com/office/drawing/2014/main" id="{5F6C13AB-9043-8FD6-2201-6B56B79668DB}"/>
              </a:ext>
            </a:extLst>
          </p:cNvPr>
          <p:cNvSpPr>
            <a:spLocks noGrp="1"/>
          </p:cNvSpPr>
          <p:nvPr>
            <p:ph type="body" sz="half" idx="274" hasCustomPrompt="1"/>
          </p:nvPr>
        </p:nvSpPr>
        <p:spPr>
          <a:xfrm>
            <a:off x="10501074" y="2012165"/>
            <a:ext cx="1498269" cy="4462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168" name="Pladsholder til tekst 3">
            <a:extLst>
              <a:ext uri="{FF2B5EF4-FFF2-40B4-BE49-F238E27FC236}">
                <a16:creationId xmlns:a16="http://schemas.microsoft.com/office/drawing/2014/main" id="{FCBF44A2-86CC-A05F-42C2-C768CD177BA7}"/>
              </a:ext>
            </a:extLst>
          </p:cNvPr>
          <p:cNvSpPr>
            <a:spLocks noGrp="1"/>
          </p:cNvSpPr>
          <p:nvPr>
            <p:ph type="body" sz="half" idx="278" hasCustomPrompt="1"/>
          </p:nvPr>
        </p:nvSpPr>
        <p:spPr>
          <a:xfrm>
            <a:off x="6763183" y="2049925"/>
            <a:ext cx="615225" cy="4222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 name="Pladsholder til tekst 3">
            <a:extLst>
              <a:ext uri="{FF2B5EF4-FFF2-40B4-BE49-F238E27FC236}">
                <a16:creationId xmlns:a16="http://schemas.microsoft.com/office/drawing/2014/main" id="{35792213-BDC3-9D62-2B18-813556FF5E56}"/>
              </a:ext>
            </a:extLst>
          </p:cNvPr>
          <p:cNvSpPr>
            <a:spLocks noGrp="1"/>
          </p:cNvSpPr>
          <p:nvPr>
            <p:ph type="body" sz="half" idx="296" hasCustomPrompt="1"/>
          </p:nvPr>
        </p:nvSpPr>
        <p:spPr>
          <a:xfrm>
            <a:off x="6732283" y="4400272"/>
            <a:ext cx="713297" cy="54686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 name="Pladsholder til tekst 3">
            <a:extLst>
              <a:ext uri="{FF2B5EF4-FFF2-40B4-BE49-F238E27FC236}">
                <a16:creationId xmlns:a16="http://schemas.microsoft.com/office/drawing/2014/main" id="{BE3D5F53-22FF-EA82-834B-0B02F01FECED}"/>
              </a:ext>
            </a:extLst>
          </p:cNvPr>
          <p:cNvSpPr>
            <a:spLocks noGrp="1"/>
          </p:cNvSpPr>
          <p:nvPr>
            <p:ph type="body" sz="half" idx="299" hasCustomPrompt="1"/>
          </p:nvPr>
        </p:nvSpPr>
        <p:spPr>
          <a:xfrm>
            <a:off x="10449475" y="4394637"/>
            <a:ext cx="1565986" cy="56444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3" name="Pladsholder til tekst 3">
            <a:extLst>
              <a:ext uri="{FF2B5EF4-FFF2-40B4-BE49-F238E27FC236}">
                <a16:creationId xmlns:a16="http://schemas.microsoft.com/office/drawing/2014/main" id="{EFE2B314-B292-2EAA-2ABD-1BF8CCFD1DEE}"/>
              </a:ext>
            </a:extLst>
          </p:cNvPr>
          <p:cNvSpPr>
            <a:spLocks noGrp="1"/>
          </p:cNvSpPr>
          <p:nvPr>
            <p:ph type="body" sz="half" idx="302" hasCustomPrompt="1"/>
          </p:nvPr>
        </p:nvSpPr>
        <p:spPr>
          <a:xfrm>
            <a:off x="6763184" y="2854657"/>
            <a:ext cx="653166" cy="1918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9" name="Pladsholder til tekst 3">
            <a:extLst>
              <a:ext uri="{FF2B5EF4-FFF2-40B4-BE49-F238E27FC236}">
                <a16:creationId xmlns:a16="http://schemas.microsoft.com/office/drawing/2014/main" id="{DC98F151-9415-8532-C2ED-8B21C8B001AA}"/>
              </a:ext>
            </a:extLst>
          </p:cNvPr>
          <p:cNvSpPr>
            <a:spLocks noGrp="1"/>
          </p:cNvSpPr>
          <p:nvPr>
            <p:ph type="body" sz="half" idx="305" hasCustomPrompt="1"/>
          </p:nvPr>
        </p:nvSpPr>
        <p:spPr>
          <a:xfrm>
            <a:off x="6732284" y="2567691"/>
            <a:ext cx="65316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2" name="Pladsholder til tekst 3">
            <a:extLst>
              <a:ext uri="{FF2B5EF4-FFF2-40B4-BE49-F238E27FC236}">
                <a16:creationId xmlns:a16="http://schemas.microsoft.com/office/drawing/2014/main" id="{0D2DE150-9ADA-F461-CAE2-4E7E25E5F2B5}"/>
              </a:ext>
            </a:extLst>
          </p:cNvPr>
          <p:cNvSpPr>
            <a:spLocks noGrp="1"/>
          </p:cNvSpPr>
          <p:nvPr>
            <p:ph type="body" sz="half" idx="308" hasCustomPrompt="1"/>
          </p:nvPr>
        </p:nvSpPr>
        <p:spPr>
          <a:xfrm>
            <a:off x="10469364" y="3123201"/>
            <a:ext cx="1529982" cy="20594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33" name="Pladsholder til tekst 3">
            <a:extLst>
              <a:ext uri="{FF2B5EF4-FFF2-40B4-BE49-F238E27FC236}">
                <a16:creationId xmlns:a16="http://schemas.microsoft.com/office/drawing/2014/main" id="{3B0238B3-D83D-7C0E-C4E7-4E004BCD32D0}"/>
              </a:ext>
            </a:extLst>
          </p:cNvPr>
          <p:cNvSpPr>
            <a:spLocks noGrp="1"/>
          </p:cNvSpPr>
          <p:nvPr>
            <p:ph type="body" sz="half" idx="309" hasCustomPrompt="1"/>
          </p:nvPr>
        </p:nvSpPr>
        <p:spPr>
          <a:xfrm>
            <a:off x="10478688" y="2567691"/>
            <a:ext cx="1520656" cy="2455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34" name="Pladsholder til tekst 3">
            <a:extLst>
              <a:ext uri="{FF2B5EF4-FFF2-40B4-BE49-F238E27FC236}">
                <a16:creationId xmlns:a16="http://schemas.microsoft.com/office/drawing/2014/main" id="{79EB8C8F-AB14-C0CC-8CCA-86FC2AE5B6E6}"/>
              </a:ext>
            </a:extLst>
          </p:cNvPr>
          <p:cNvSpPr>
            <a:spLocks noGrp="1"/>
          </p:cNvSpPr>
          <p:nvPr>
            <p:ph type="body" sz="half" idx="310" hasCustomPrompt="1"/>
          </p:nvPr>
        </p:nvSpPr>
        <p:spPr>
          <a:xfrm>
            <a:off x="10465589" y="2876252"/>
            <a:ext cx="1533756" cy="1795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4" name="Pladsholder til tekst 3">
            <a:extLst>
              <a:ext uri="{FF2B5EF4-FFF2-40B4-BE49-F238E27FC236}">
                <a16:creationId xmlns:a16="http://schemas.microsoft.com/office/drawing/2014/main" id="{D57756A4-17C6-DB20-0047-F85D9777BF6D}"/>
              </a:ext>
            </a:extLst>
          </p:cNvPr>
          <p:cNvSpPr>
            <a:spLocks noGrp="1"/>
          </p:cNvSpPr>
          <p:nvPr>
            <p:ph type="body" sz="half" idx="311" hasCustomPrompt="1"/>
          </p:nvPr>
        </p:nvSpPr>
        <p:spPr>
          <a:xfrm>
            <a:off x="7530808" y="950828"/>
            <a:ext cx="615224" cy="9591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 name="Pladsholder til tekst 3">
            <a:extLst>
              <a:ext uri="{FF2B5EF4-FFF2-40B4-BE49-F238E27FC236}">
                <a16:creationId xmlns:a16="http://schemas.microsoft.com/office/drawing/2014/main" id="{3C0F5C4C-83C1-3536-6240-7EF250DE16E9}"/>
              </a:ext>
            </a:extLst>
          </p:cNvPr>
          <p:cNvSpPr>
            <a:spLocks noGrp="1"/>
          </p:cNvSpPr>
          <p:nvPr>
            <p:ph type="body" sz="half" idx="312" hasCustomPrompt="1"/>
          </p:nvPr>
        </p:nvSpPr>
        <p:spPr>
          <a:xfrm>
            <a:off x="8248317" y="970698"/>
            <a:ext cx="615224" cy="9591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 name="Pladsholder til tekst 3">
            <a:extLst>
              <a:ext uri="{FF2B5EF4-FFF2-40B4-BE49-F238E27FC236}">
                <a16:creationId xmlns:a16="http://schemas.microsoft.com/office/drawing/2014/main" id="{5F5FC77C-97A7-D78A-63D9-8E3F5FA77746}"/>
              </a:ext>
            </a:extLst>
          </p:cNvPr>
          <p:cNvSpPr>
            <a:spLocks noGrp="1"/>
          </p:cNvSpPr>
          <p:nvPr>
            <p:ph type="body" sz="half" idx="313" hasCustomPrompt="1"/>
          </p:nvPr>
        </p:nvSpPr>
        <p:spPr>
          <a:xfrm>
            <a:off x="8994340" y="967955"/>
            <a:ext cx="615224" cy="9591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 name="Pladsholder til tekst 3">
            <a:extLst>
              <a:ext uri="{FF2B5EF4-FFF2-40B4-BE49-F238E27FC236}">
                <a16:creationId xmlns:a16="http://schemas.microsoft.com/office/drawing/2014/main" id="{E25E2CE1-2B15-4960-285D-8FC14E67F3AC}"/>
              </a:ext>
            </a:extLst>
          </p:cNvPr>
          <p:cNvSpPr>
            <a:spLocks noGrp="1"/>
          </p:cNvSpPr>
          <p:nvPr>
            <p:ph type="body" sz="half" idx="314" hasCustomPrompt="1"/>
          </p:nvPr>
        </p:nvSpPr>
        <p:spPr>
          <a:xfrm>
            <a:off x="9755051" y="977465"/>
            <a:ext cx="615224" cy="95911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8" name="Pladsholder til tekst 3">
            <a:extLst>
              <a:ext uri="{FF2B5EF4-FFF2-40B4-BE49-F238E27FC236}">
                <a16:creationId xmlns:a16="http://schemas.microsoft.com/office/drawing/2014/main" id="{980F4ACD-62D8-CA2D-A6F4-6E10212C5AA8}"/>
              </a:ext>
            </a:extLst>
          </p:cNvPr>
          <p:cNvSpPr>
            <a:spLocks noGrp="1"/>
          </p:cNvSpPr>
          <p:nvPr>
            <p:ph type="body" sz="half" idx="315" hasCustomPrompt="1"/>
          </p:nvPr>
        </p:nvSpPr>
        <p:spPr>
          <a:xfrm>
            <a:off x="7530809" y="2055834"/>
            <a:ext cx="653166" cy="4222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 name="Pladsholder til tekst 3">
            <a:extLst>
              <a:ext uri="{FF2B5EF4-FFF2-40B4-BE49-F238E27FC236}">
                <a16:creationId xmlns:a16="http://schemas.microsoft.com/office/drawing/2014/main" id="{A6B880DC-D1EF-A55F-4AD6-642BC48850D6}"/>
              </a:ext>
            </a:extLst>
          </p:cNvPr>
          <p:cNvSpPr>
            <a:spLocks noGrp="1"/>
          </p:cNvSpPr>
          <p:nvPr>
            <p:ph type="body" sz="half" idx="316" hasCustomPrompt="1"/>
          </p:nvPr>
        </p:nvSpPr>
        <p:spPr>
          <a:xfrm>
            <a:off x="8248317" y="2055834"/>
            <a:ext cx="653166" cy="4222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 name="Pladsholder til tekst 3">
            <a:extLst>
              <a:ext uri="{FF2B5EF4-FFF2-40B4-BE49-F238E27FC236}">
                <a16:creationId xmlns:a16="http://schemas.microsoft.com/office/drawing/2014/main" id="{46BDD1ED-3509-F398-FB11-DE613EABA221}"/>
              </a:ext>
            </a:extLst>
          </p:cNvPr>
          <p:cNvSpPr>
            <a:spLocks noGrp="1"/>
          </p:cNvSpPr>
          <p:nvPr>
            <p:ph type="body" sz="half" idx="317" hasCustomPrompt="1"/>
          </p:nvPr>
        </p:nvSpPr>
        <p:spPr>
          <a:xfrm>
            <a:off x="8973418" y="2073519"/>
            <a:ext cx="653166" cy="4222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1" name="Pladsholder til tekst 3">
            <a:extLst>
              <a:ext uri="{FF2B5EF4-FFF2-40B4-BE49-F238E27FC236}">
                <a16:creationId xmlns:a16="http://schemas.microsoft.com/office/drawing/2014/main" id="{7788EFB8-D959-748F-ED20-09AB0EAADFFD}"/>
              </a:ext>
            </a:extLst>
          </p:cNvPr>
          <p:cNvSpPr>
            <a:spLocks noGrp="1"/>
          </p:cNvSpPr>
          <p:nvPr>
            <p:ph type="body" sz="half" idx="318" hasCustomPrompt="1"/>
          </p:nvPr>
        </p:nvSpPr>
        <p:spPr>
          <a:xfrm>
            <a:off x="9754880" y="2066453"/>
            <a:ext cx="653166" cy="4222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9" name="Pladsholder til tekst 3">
            <a:extLst>
              <a:ext uri="{FF2B5EF4-FFF2-40B4-BE49-F238E27FC236}">
                <a16:creationId xmlns:a16="http://schemas.microsoft.com/office/drawing/2014/main" id="{763840C5-9C8F-68BE-6867-05D89A8D2695}"/>
              </a:ext>
            </a:extLst>
          </p:cNvPr>
          <p:cNvSpPr>
            <a:spLocks noGrp="1"/>
          </p:cNvSpPr>
          <p:nvPr>
            <p:ph type="body" sz="half" idx="319" hasCustomPrompt="1"/>
          </p:nvPr>
        </p:nvSpPr>
        <p:spPr>
          <a:xfrm>
            <a:off x="7502089" y="3106624"/>
            <a:ext cx="71060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0" name="Pladsholder til tekst 3">
            <a:extLst>
              <a:ext uri="{FF2B5EF4-FFF2-40B4-BE49-F238E27FC236}">
                <a16:creationId xmlns:a16="http://schemas.microsoft.com/office/drawing/2014/main" id="{7EFFBCDA-75B2-7FFE-6798-ACDE7A03F1D5}"/>
              </a:ext>
            </a:extLst>
          </p:cNvPr>
          <p:cNvSpPr>
            <a:spLocks noGrp="1"/>
          </p:cNvSpPr>
          <p:nvPr>
            <p:ph type="body" sz="half" idx="320" hasCustomPrompt="1"/>
          </p:nvPr>
        </p:nvSpPr>
        <p:spPr>
          <a:xfrm>
            <a:off x="8232264" y="3123201"/>
            <a:ext cx="71060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1" name="Pladsholder til tekst 3">
            <a:extLst>
              <a:ext uri="{FF2B5EF4-FFF2-40B4-BE49-F238E27FC236}">
                <a16:creationId xmlns:a16="http://schemas.microsoft.com/office/drawing/2014/main" id="{E3352FAD-DA74-E23E-2FE7-E6F4CFD368A2}"/>
              </a:ext>
            </a:extLst>
          </p:cNvPr>
          <p:cNvSpPr>
            <a:spLocks noGrp="1"/>
          </p:cNvSpPr>
          <p:nvPr>
            <p:ph type="body" sz="half" idx="321" hasCustomPrompt="1"/>
          </p:nvPr>
        </p:nvSpPr>
        <p:spPr>
          <a:xfrm>
            <a:off x="8973418" y="3123201"/>
            <a:ext cx="71060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2" name="Pladsholder til tekst 3">
            <a:extLst>
              <a:ext uri="{FF2B5EF4-FFF2-40B4-BE49-F238E27FC236}">
                <a16:creationId xmlns:a16="http://schemas.microsoft.com/office/drawing/2014/main" id="{9EB27435-BDF0-B739-BEA4-1AA247CA72A9}"/>
              </a:ext>
            </a:extLst>
          </p:cNvPr>
          <p:cNvSpPr>
            <a:spLocks noGrp="1"/>
          </p:cNvSpPr>
          <p:nvPr>
            <p:ph type="body" sz="half" idx="322" hasCustomPrompt="1"/>
          </p:nvPr>
        </p:nvSpPr>
        <p:spPr>
          <a:xfrm>
            <a:off x="9715638" y="3123201"/>
            <a:ext cx="71060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5" name="Pladsholder til tekst 3">
            <a:extLst>
              <a:ext uri="{FF2B5EF4-FFF2-40B4-BE49-F238E27FC236}">
                <a16:creationId xmlns:a16="http://schemas.microsoft.com/office/drawing/2014/main" id="{479BFF37-A80E-1FF4-3958-2CBB8D67B5FB}"/>
              </a:ext>
            </a:extLst>
          </p:cNvPr>
          <p:cNvSpPr>
            <a:spLocks noGrp="1"/>
          </p:cNvSpPr>
          <p:nvPr>
            <p:ph type="body" sz="half" idx="323" hasCustomPrompt="1"/>
          </p:nvPr>
        </p:nvSpPr>
        <p:spPr>
          <a:xfrm>
            <a:off x="7514760" y="2877783"/>
            <a:ext cx="653166" cy="1918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6" name="Pladsholder til tekst 3">
            <a:extLst>
              <a:ext uri="{FF2B5EF4-FFF2-40B4-BE49-F238E27FC236}">
                <a16:creationId xmlns:a16="http://schemas.microsoft.com/office/drawing/2014/main" id="{749E98E1-988B-BE5A-BA57-690D80B02367}"/>
              </a:ext>
            </a:extLst>
          </p:cNvPr>
          <p:cNvSpPr>
            <a:spLocks noGrp="1"/>
          </p:cNvSpPr>
          <p:nvPr>
            <p:ph type="body" sz="half" idx="324" hasCustomPrompt="1"/>
          </p:nvPr>
        </p:nvSpPr>
        <p:spPr>
          <a:xfrm>
            <a:off x="8248317" y="2877783"/>
            <a:ext cx="653166" cy="1918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7" name="Pladsholder til tekst 3">
            <a:extLst>
              <a:ext uri="{FF2B5EF4-FFF2-40B4-BE49-F238E27FC236}">
                <a16:creationId xmlns:a16="http://schemas.microsoft.com/office/drawing/2014/main" id="{561D7C5D-9637-4904-F773-52D16766DD7D}"/>
              </a:ext>
            </a:extLst>
          </p:cNvPr>
          <p:cNvSpPr>
            <a:spLocks noGrp="1"/>
          </p:cNvSpPr>
          <p:nvPr>
            <p:ph type="body" sz="half" idx="325" hasCustomPrompt="1"/>
          </p:nvPr>
        </p:nvSpPr>
        <p:spPr>
          <a:xfrm>
            <a:off x="8994340" y="2877783"/>
            <a:ext cx="653166" cy="1918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8" name="Pladsholder til tekst 3">
            <a:extLst>
              <a:ext uri="{FF2B5EF4-FFF2-40B4-BE49-F238E27FC236}">
                <a16:creationId xmlns:a16="http://schemas.microsoft.com/office/drawing/2014/main" id="{B2ADC18C-D32D-9666-C3DC-0A9CE6E7094D}"/>
              </a:ext>
            </a:extLst>
          </p:cNvPr>
          <p:cNvSpPr>
            <a:spLocks noGrp="1"/>
          </p:cNvSpPr>
          <p:nvPr>
            <p:ph type="body" sz="half" idx="326" hasCustomPrompt="1"/>
          </p:nvPr>
        </p:nvSpPr>
        <p:spPr>
          <a:xfrm>
            <a:off x="9736080" y="2870102"/>
            <a:ext cx="653166" cy="19182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9" name="Pladsholder til tekst 3">
            <a:extLst>
              <a:ext uri="{FF2B5EF4-FFF2-40B4-BE49-F238E27FC236}">
                <a16:creationId xmlns:a16="http://schemas.microsoft.com/office/drawing/2014/main" id="{F9685C49-7271-512C-6C23-8DB80F9D053E}"/>
              </a:ext>
            </a:extLst>
          </p:cNvPr>
          <p:cNvSpPr>
            <a:spLocks noGrp="1"/>
          </p:cNvSpPr>
          <p:nvPr>
            <p:ph type="body" sz="half" idx="327" hasCustomPrompt="1"/>
          </p:nvPr>
        </p:nvSpPr>
        <p:spPr>
          <a:xfrm>
            <a:off x="7514760" y="2576117"/>
            <a:ext cx="65316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0" name="Pladsholder til tekst 3">
            <a:extLst>
              <a:ext uri="{FF2B5EF4-FFF2-40B4-BE49-F238E27FC236}">
                <a16:creationId xmlns:a16="http://schemas.microsoft.com/office/drawing/2014/main" id="{C6CB44A4-6710-F8F6-99FE-56BA12A4A58F}"/>
              </a:ext>
            </a:extLst>
          </p:cNvPr>
          <p:cNvSpPr>
            <a:spLocks noGrp="1"/>
          </p:cNvSpPr>
          <p:nvPr>
            <p:ph type="body" sz="half" idx="328" hasCustomPrompt="1"/>
          </p:nvPr>
        </p:nvSpPr>
        <p:spPr>
          <a:xfrm>
            <a:off x="8260984" y="2573321"/>
            <a:ext cx="65316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1" name="Pladsholder til tekst 3">
            <a:extLst>
              <a:ext uri="{FF2B5EF4-FFF2-40B4-BE49-F238E27FC236}">
                <a16:creationId xmlns:a16="http://schemas.microsoft.com/office/drawing/2014/main" id="{E211F5E1-9A07-0910-0437-C85336220D27}"/>
              </a:ext>
            </a:extLst>
          </p:cNvPr>
          <p:cNvSpPr>
            <a:spLocks noGrp="1"/>
          </p:cNvSpPr>
          <p:nvPr>
            <p:ph type="body" sz="half" idx="329" hasCustomPrompt="1"/>
          </p:nvPr>
        </p:nvSpPr>
        <p:spPr>
          <a:xfrm>
            <a:off x="8973418" y="2573321"/>
            <a:ext cx="65316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2" name="Pladsholder til tekst 3">
            <a:extLst>
              <a:ext uri="{FF2B5EF4-FFF2-40B4-BE49-F238E27FC236}">
                <a16:creationId xmlns:a16="http://schemas.microsoft.com/office/drawing/2014/main" id="{438E38F5-1AEA-D752-4989-3AACAB0F6493}"/>
              </a:ext>
            </a:extLst>
          </p:cNvPr>
          <p:cNvSpPr>
            <a:spLocks noGrp="1"/>
          </p:cNvSpPr>
          <p:nvPr>
            <p:ph type="body" sz="half" idx="330" hasCustomPrompt="1"/>
          </p:nvPr>
        </p:nvSpPr>
        <p:spPr>
          <a:xfrm>
            <a:off x="9714742" y="2573321"/>
            <a:ext cx="653166" cy="2593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3" name="Pladsholder til tekst 3">
            <a:extLst>
              <a:ext uri="{FF2B5EF4-FFF2-40B4-BE49-F238E27FC236}">
                <a16:creationId xmlns:a16="http://schemas.microsoft.com/office/drawing/2014/main" id="{4C7C4251-B9D5-94E6-CE42-1A6399FD7C50}"/>
              </a:ext>
            </a:extLst>
          </p:cNvPr>
          <p:cNvSpPr>
            <a:spLocks noGrp="1"/>
          </p:cNvSpPr>
          <p:nvPr>
            <p:ph type="body" sz="half" idx="331" hasCustomPrompt="1"/>
          </p:nvPr>
        </p:nvSpPr>
        <p:spPr>
          <a:xfrm>
            <a:off x="7556885" y="3492011"/>
            <a:ext cx="697358" cy="17945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4" name="Pladsholder til tekst 3">
            <a:extLst>
              <a:ext uri="{FF2B5EF4-FFF2-40B4-BE49-F238E27FC236}">
                <a16:creationId xmlns:a16="http://schemas.microsoft.com/office/drawing/2014/main" id="{F2B32D61-0EFC-3882-9979-B37A2FB775BC}"/>
              </a:ext>
            </a:extLst>
          </p:cNvPr>
          <p:cNvSpPr>
            <a:spLocks noGrp="1"/>
          </p:cNvSpPr>
          <p:nvPr>
            <p:ph type="body" sz="half" idx="332" hasCustomPrompt="1"/>
          </p:nvPr>
        </p:nvSpPr>
        <p:spPr>
          <a:xfrm>
            <a:off x="8235855" y="3355042"/>
            <a:ext cx="697358" cy="42224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5" name="Pladsholder til tekst 3">
            <a:extLst>
              <a:ext uri="{FF2B5EF4-FFF2-40B4-BE49-F238E27FC236}">
                <a16:creationId xmlns:a16="http://schemas.microsoft.com/office/drawing/2014/main" id="{DC19B0B4-AFA1-1DC9-3C01-E3D57DFD1448}"/>
              </a:ext>
            </a:extLst>
          </p:cNvPr>
          <p:cNvSpPr>
            <a:spLocks noGrp="1"/>
          </p:cNvSpPr>
          <p:nvPr>
            <p:ph type="body" sz="half" idx="333" hasCustomPrompt="1"/>
          </p:nvPr>
        </p:nvSpPr>
        <p:spPr>
          <a:xfrm>
            <a:off x="8967145" y="3396272"/>
            <a:ext cx="697358" cy="34384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6" name="Pladsholder til tekst 3">
            <a:extLst>
              <a:ext uri="{FF2B5EF4-FFF2-40B4-BE49-F238E27FC236}">
                <a16:creationId xmlns:a16="http://schemas.microsoft.com/office/drawing/2014/main" id="{3141F606-08AC-B4B2-861A-41C1245FEC86}"/>
              </a:ext>
            </a:extLst>
          </p:cNvPr>
          <p:cNvSpPr>
            <a:spLocks noGrp="1"/>
          </p:cNvSpPr>
          <p:nvPr>
            <p:ph type="body" sz="half" idx="334" hasCustomPrompt="1"/>
          </p:nvPr>
        </p:nvSpPr>
        <p:spPr>
          <a:xfrm>
            <a:off x="9714742" y="3407491"/>
            <a:ext cx="697358" cy="343845"/>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7" name="Pladsholder til tekst 3">
            <a:extLst>
              <a:ext uri="{FF2B5EF4-FFF2-40B4-BE49-F238E27FC236}">
                <a16:creationId xmlns:a16="http://schemas.microsoft.com/office/drawing/2014/main" id="{0ED60E76-9D00-D5D7-2F06-A9D7B4FE1F06}"/>
              </a:ext>
            </a:extLst>
          </p:cNvPr>
          <p:cNvSpPr>
            <a:spLocks noGrp="1"/>
          </p:cNvSpPr>
          <p:nvPr>
            <p:ph type="body" sz="half" idx="335" hasCustomPrompt="1"/>
          </p:nvPr>
        </p:nvSpPr>
        <p:spPr>
          <a:xfrm>
            <a:off x="7520522" y="3808436"/>
            <a:ext cx="666457"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8" name="Pladsholder til tekst 3">
            <a:extLst>
              <a:ext uri="{FF2B5EF4-FFF2-40B4-BE49-F238E27FC236}">
                <a16:creationId xmlns:a16="http://schemas.microsoft.com/office/drawing/2014/main" id="{66E0C7F7-B351-440F-4EF7-D7C5440A1C20}"/>
              </a:ext>
            </a:extLst>
          </p:cNvPr>
          <p:cNvSpPr>
            <a:spLocks noGrp="1"/>
          </p:cNvSpPr>
          <p:nvPr>
            <p:ph type="body" sz="half" idx="336" hasCustomPrompt="1"/>
          </p:nvPr>
        </p:nvSpPr>
        <p:spPr>
          <a:xfrm>
            <a:off x="8241671" y="3794259"/>
            <a:ext cx="666457"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9" name="Pladsholder til tekst 3">
            <a:extLst>
              <a:ext uri="{FF2B5EF4-FFF2-40B4-BE49-F238E27FC236}">
                <a16:creationId xmlns:a16="http://schemas.microsoft.com/office/drawing/2014/main" id="{3B28FCC0-D585-5C6D-4AF1-DE9F8D31D23B}"/>
              </a:ext>
            </a:extLst>
          </p:cNvPr>
          <p:cNvSpPr>
            <a:spLocks noGrp="1"/>
          </p:cNvSpPr>
          <p:nvPr>
            <p:ph type="body" sz="half" idx="337" hasCustomPrompt="1"/>
          </p:nvPr>
        </p:nvSpPr>
        <p:spPr>
          <a:xfrm>
            <a:off x="8980203" y="3788234"/>
            <a:ext cx="666457"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0" name="Pladsholder til tekst 3">
            <a:extLst>
              <a:ext uri="{FF2B5EF4-FFF2-40B4-BE49-F238E27FC236}">
                <a16:creationId xmlns:a16="http://schemas.microsoft.com/office/drawing/2014/main" id="{4F2EEB89-D549-5100-A7AC-51F4270CCBC2}"/>
              </a:ext>
            </a:extLst>
          </p:cNvPr>
          <p:cNvSpPr>
            <a:spLocks noGrp="1"/>
          </p:cNvSpPr>
          <p:nvPr>
            <p:ph type="body" sz="half" idx="338" hasCustomPrompt="1"/>
          </p:nvPr>
        </p:nvSpPr>
        <p:spPr>
          <a:xfrm>
            <a:off x="9701451" y="3785510"/>
            <a:ext cx="666457"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1" name="Pladsholder til tekst 3">
            <a:extLst>
              <a:ext uri="{FF2B5EF4-FFF2-40B4-BE49-F238E27FC236}">
                <a16:creationId xmlns:a16="http://schemas.microsoft.com/office/drawing/2014/main" id="{30B49EC2-B4ED-00CB-C249-3DAA1B98A89A}"/>
              </a:ext>
            </a:extLst>
          </p:cNvPr>
          <p:cNvSpPr>
            <a:spLocks noGrp="1"/>
          </p:cNvSpPr>
          <p:nvPr>
            <p:ph type="body" sz="half" idx="339" hasCustomPrompt="1"/>
          </p:nvPr>
        </p:nvSpPr>
        <p:spPr>
          <a:xfrm>
            <a:off x="7470678" y="4393782"/>
            <a:ext cx="713297" cy="54686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2" name="Pladsholder til tekst 3">
            <a:extLst>
              <a:ext uri="{FF2B5EF4-FFF2-40B4-BE49-F238E27FC236}">
                <a16:creationId xmlns:a16="http://schemas.microsoft.com/office/drawing/2014/main" id="{E91AFB09-1AF1-1AA6-2A97-EAA2D480F93F}"/>
              </a:ext>
            </a:extLst>
          </p:cNvPr>
          <p:cNvSpPr>
            <a:spLocks noGrp="1"/>
          </p:cNvSpPr>
          <p:nvPr>
            <p:ph type="body" sz="half" idx="340" hasCustomPrompt="1"/>
          </p:nvPr>
        </p:nvSpPr>
        <p:spPr>
          <a:xfrm>
            <a:off x="8239582" y="4388916"/>
            <a:ext cx="713297" cy="54686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3" name="Pladsholder til tekst 3">
            <a:extLst>
              <a:ext uri="{FF2B5EF4-FFF2-40B4-BE49-F238E27FC236}">
                <a16:creationId xmlns:a16="http://schemas.microsoft.com/office/drawing/2014/main" id="{A2D1EE0F-9311-A220-ABAD-7763BFC956BB}"/>
              </a:ext>
            </a:extLst>
          </p:cNvPr>
          <p:cNvSpPr>
            <a:spLocks noGrp="1"/>
          </p:cNvSpPr>
          <p:nvPr>
            <p:ph type="body" sz="half" idx="341" hasCustomPrompt="1"/>
          </p:nvPr>
        </p:nvSpPr>
        <p:spPr>
          <a:xfrm>
            <a:off x="8988154" y="4397543"/>
            <a:ext cx="713297" cy="54686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4" name="Pladsholder til tekst 3">
            <a:extLst>
              <a:ext uri="{FF2B5EF4-FFF2-40B4-BE49-F238E27FC236}">
                <a16:creationId xmlns:a16="http://schemas.microsoft.com/office/drawing/2014/main" id="{F9A09B2F-40C6-FDB6-86E2-7C6866B1907B}"/>
              </a:ext>
            </a:extLst>
          </p:cNvPr>
          <p:cNvSpPr>
            <a:spLocks noGrp="1"/>
          </p:cNvSpPr>
          <p:nvPr>
            <p:ph type="body" sz="half" idx="342" hasCustomPrompt="1"/>
          </p:nvPr>
        </p:nvSpPr>
        <p:spPr>
          <a:xfrm>
            <a:off x="9695733" y="4408234"/>
            <a:ext cx="713297" cy="54686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5" name="Pladsholder til tekst 3">
            <a:extLst>
              <a:ext uri="{FF2B5EF4-FFF2-40B4-BE49-F238E27FC236}">
                <a16:creationId xmlns:a16="http://schemas.microsoft.com/office/drawing/2014/main" id="{4E221D36-4ACD-ABB4-360D-E03C4FFF1ACA}"/>
              </a:ext>
            </a:extLst>
          </p:cNvPr>
          <p:cNvSpPr>
            <a:spLocks noGrp="1"/>
          </p:cNvSpPr>
          <p:nvPr>
            <p:ph type="body" sz="half" idx="343" hasCustomPrompt="1"/>
          </p:nvPr>
        </p:nvSpPr>
        <p:spPr>
          <a:xfrm>
            <a:off x="7502089" y="5024619"/>
            <a:ext cx="653166"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6" name="Pladsholder til tekst 3">
            <a:extLst>
              <a:ext uri="{FF2B5EF4-FFF2-40B4-BE49-F238E27FC236}">
                <a16:creationId xmlns:a16="http://schemas.microsoft.com/office/drawing/2014/main" id="{5351C6D4-1596-5C37-8B21-8BB6EC424537}"/>
              </a:ext>
            </a:extLst>
          </p:cNvPr>
          <p:cNvSpPr>
            <a:spLocks noGrp="1"/>
          </p:cNvSpPr>
          <p:nvPr>
            <p:ph type="body" sz="half" idx="344" hasCustomPrompt="1"/>
          </p:nvPr>
        </p:nvSpPr>
        <p:spPr>
          <a:xfrm>
            <a:off x="8253121" y="5034843"/>
            <a:ext cx="653166"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7" name="Pladsholder til tekst 3">
            <a:extLst>
              <a:ext uri="{FF2B5EF4-FFF2-40B4-BE49-F238E27FC236}">
                <a16:creationId xmlns:a16="http://schemas.microsoft.com/office/drawing/2014/main" id="{3DD1A84A-37D7-4941-B929-D94ACB8AB5AC}"/>
              </a:ext>
            </a:extLst>
          </p:cNvPr>
          <p:cNvSpPr>
            <a:spLocks noGrp="1"/>
          </p:cNvSpPr>
          <p:nvPr>
            <p:ph type="body" sz="half" idx="345" hasCustomPrompt="1"/>
          </p:nvPr>
        </p:nvSpPr>
        <p:spPr>
          <a:xfrm>
            <a:off x="8969442" y="5042917"/>
            <a:ext cx="653166"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58" name="Pladsholder til tekst 3">
            <a:extLst>
              <a:ext uri="{FF2B5EF4-FFF2-40B4-BE49-F238E27FC236}">
                <a16:creationId xmlns:a16="http://schemas.microsoft.com/office/drawing/2014/main" id="{181D961B-5838-E8C6-F371-F43BCEA90F40}"/>
              </a:ext>
            </a:extLst>
          </p:cNvPr>
          <p:cNvSpPr>
            <a:spLocks noGrp="1"/>
          </p:cNvSpPr>
          <p:nvPr>
            <p:ph type="body" sz="half" idx="346" hasCustomPrompt="1"/>
          </p:nvPr>
        </p:nvSpPr>
        <p:spPr>
          <a:xfrm>
            <a:off x="9725798" y="5049657"/>
            <a:ext cx="653166" cy="52816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9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Tree>
    <p:extLst>
      <p:ext uri="{BB962C8B-B14F-4D97-AF65-F5344CB8AC3E}">
        <p14:creationId xmlns:p14="http://schemas.microsoft.com/office/powerpoint/2010/main" val="340942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OOD_3">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780846185"/>
              </p:ext>
            </p:extLst>
          </p:nvPr>
        </p:nvGraphicFramePr>
        <p:xfrm>
          <a:off x="2707816" y="613343"/>
          <a:ext cx="9484185" cy="4991777"/>
        </p:xfrm>
        <a:graphic>
          <a:graphicData uri="http://schemas.openxmlformats.org/drawingml/2006/table">
            <a:tbl>
              <a:tblPr firstRow="1" bandRow="1">
                <a:tableStyleId>{5C22544A-7EE6-4342-B048-85BDC9FD1C3A}</a:tableStyleId>
              </a:tblPr>
              <a:tblGrid>
                <a:gridCol w="3189573">
                  <a:extLst>
                    <a:ext uri="{9D8B030D-6E8A-4147-A177-3AD203B41FA5}">
                      <a16:colId xmlns:a16="http://schemas.microsoft.com/office/drawing/2014/main" val="3314432556"/>
                    </a:ext>
                  </a:extLst>
                </a:gridCol>
                <a:gridCol w="697232">
                  <a:extLst>
                    <a:ext uri="{9D8B030D-6E8A-4147-A177-3AD203B41FA5}">
                      <a16:colId xmlns:a16="http://schemas.microsoft.com/office/drawing/2014/main" val="3791111803"/>
                    </a:ext>
                  </a:extLst>
                </a:gridCol>
                <a:gridCol w="804239">
                  <a:extLst>
                    <a:ext uri="{9D8B030D-6E8A-4147-A177-3AD203B41FA5}">
                      <a16:colId xmlns:a16="http://schemas.microsoft.com/office/drawing/2014/main" val="933015275"/>
                    </a:ext>
                  </a:extLst>
                </a:gridCol>
                <a:gridCol w="812279">
                  <a:extLst>
                    <a:ext uri="{9D8B030D-6E8A-4147-A177-3AD203B41FA5}">
                      <a16:colId xmlns:a16="http://schemas.microsoft.com/office/drawing/2014/main" val="3520747143"/>
                    </a:ext>
                  </a:extLst>
                </a:gridCol>
                <a:gridCol w="865719">
                  <a:extLst>
                    <a:ext uri="{9D8B030D-6E8A-4147-A177-3AD203B41FA5}">
                      <a16:colId xmlns:a16="http://schemas.microsoft.com/office/drawing/2014/main" val="3476630573"/>
                    </a:ext>
                  </a:extLst>
                </a:gridCol>
                <a:gridCol w="757255">
                  <a:extLst>
                    <a:ext uri="{9D8B030D-6E8A-4147-A177-3AD203B41FA5}">
                      <a16:colId xmlns:a16="http://schemas.microsoft.com/office/drawing/2014/main" val="1320595385"/>
                    </a:ext>
                  </a:extLst>
                </a:gridCol>
                <a:gridCol w="792487">
                  <a:extLst>
                    <a:ext uri="{9D8B030D-6E8A-4147-A177-3AD203B41FA5}">
                      <a16:colId xmlns:a16="http://schemas.microsoft.com/office/drawing/2014/main" val="3010680274"/>
                    </a:ext>
                  </a:extLst>
                </a:gridCol>
                <a:gridCol w="1565401">
                  <a:extLst>
                    <a:ext uri="{9D8B030D-6E8A-4147-A177-3AD203B41FA5}">
                      <a16:colId xmlns:a16="http://schemas.microsoft.com/office/drawing/2014/main" val="1573774723"/>
                    </a:ext>
                  </a:extLst>
                </a:gridCol>
              </a:tblGrid>
              <a:tr h="501396">
                <a:tc>
                  <a:txBody>
                    <a:bodyPr/>
                    <a:lstStyle/>
                    <a:p>
                      <a:pPr algn="ctr"/>
                      <a:r>
                        <a:rPr lang="da-DK" sz="1300" b="1" i="0" cap="all" baseline="0" dirty="0">
                          <a:latin typeface="Nationale ExtraBold" panose="02000505040000020003" pitchFamily="2" charset="77"/>
                        </a:rPr>
                        <a:t>AFTERNOON/EVENING OPTIONS</a:t>
                      </a:r>
                    </a:p>
                  </a:txBody>
                  <a:tcPr anchor="ctr">
                    <a:solidFill>
                      <a:srgbClr val="2E3629"/>
                    </a:solidFill>
                  </a:tcPr>
                </a:tc>
                <a:tc>
                  <a:txBody>
                    <a:bodyPr/>
                    <a:lstStyle/>
                    <a:p>
                      <a:pPr algn="ctr"/>
                      <a:r>
                        <a:rPr lang="da-DK" sz="1100" b="1" i="0" cap="all" baseline="0" dirty="0">
                          <a:latin typeface="Nationale ExtraBold" panose="02000505040000020003" pitchFamily="2" charset="77"/>
                        </a:rPr>
                        <a:t>Price</a:t>
                      </a:r>
                    </a:p>
                  </a:txBody>
                  <a:tcPr anchor="ctr">
                    <a:solidFill>
                      <a:srgbClr val="2E3629"/>
                    </a:solidFill>
                  </a:tcPr>
                </a:tc>
                <a:tc>
                  <a:txBody>
                    <a:bodyPr/>
                    <a:lstStyle/>
                    <a:p>
                      <a:pPr algn="ctr"/>
                      <a:r>
                        <a:rPr lang="da-DK" sz="1100" b="1" i="0" cap="all" baseline="0" dirty="0">
                          <a:latin typeface="Nationale ExtraBold" panose="02000505040000020003" pitchFamily="2" charset="77"/>
                        </a:rPr>
                        <a:t>17/03</a:t>
                      </a:r>
                    </a:p>
                  </a:txBody>
                  <a:tcPr anchor="ctr">
                    <a:solidFill>
                      <a:srgbClr val="2E3629"/>
                    </a:solidFill>
                  </a:tcPr>
                </a:tc>
                <a:tc>
                  <a:txBody>
                    <a:bodyPr/>
                    <a:lstStyle/>
                    <a:p>
                      <a:pPr algn="ctr"/>
                      <a:r>
                        <a:rPr lang="da-DK" sz="1100" b="1" i="0" cap="all" baseline="0" dirty="0">
                          <a:latin typeface="Nationale ExtraBold" panose="02000505040000020003" pitchFamily="2" charset="77"/>
                        </a:rPr>
                        <a:t>18/03</a:t>
                      </a:r>
                    </a:p>
                  </a:txBody>
                  <a:tcPr anchor="ctr">
                    <a:solidFill>
                      <a:srgbClr val="2E3629"/>
                    </a:solidFill>
                  </a:tcPr>
                </a:tc>
                <a:tc>
                  <a:txBody>
                    <a:bodyPr/>
                    <a:lstStyle/>
                    <a:p>
                      <a:pPr algn="ctr"/>
                      <a:r>
                        <a:rPr lang="da-DK" sz="1100" b="1" i="0" cap="all" baseline="0" dirty="0">
                          <a:latin typeface="Nationale ExtraBold" panose="02000505040000020003" pitchFamily="2" charset="77"/>
                        </a:rPr>
                        <a:t>19/03</a:t>
                      </a:r>
                    </a:p>
                  </a:txBody>
                  <a:tcPr anchor="ctr">
                    <a:solidFill>
                      <a:srgbClr val="2E3629"/>
                    </a:solidFill>
                  </a:tcPr>
                </a:tc>
                <a:tc>
                  <a:txBody>
                    <a:bodyPr/>
                    <a:lstStyle/>
                    <a:p>
                      <a:pPr algn="ctr"/>
                      <a:r>
                        <a:rPr lang="da-DK" sz="1100" b="1" i="0" cap="all" baseline="0" dirty="0">
                          <a:latin typeface="Nationale ExtraBold" panose="02000505040000020003" pitchFamily="2" charset="77"/>
                        </a:rPr>
                        <a:t>20/03</a:t>
                      </a:r>
                    </a:p>
                  </a:txBody>
                  <a:tcPr anchor="ctr">
                    <a:solidFill>
                      <a:srgbClr val="2E3629"/>
                    </a:solidFill>
                  </a:tcPr>
                </a:tc>
                <a:tc>
                  <a:txBody>
                    <a:bodyPr/>
                    <a:lstStyle/>
                    <a:p>
                      <a:pPr algn="ctr"/>
                      <a:r>
                        <a:rPr lang="da-DK" sz="1100" b="1" i="0" cap="all" baseline="0" dirty="0">
                          <a:latin typeface="Nationale ExtraBold" panose="02000505040000020003" pitchFamily="2" charset="77"/>
                        </a:rPr>
                        <a:t>21/03</a:t>
                      </a:r>
                    </a:p>
                  </a:txBody>
                  <a:tcPr anchor="ctr">
                    <a:solidFill>
                      <a:srgbClr val="2E3629"/>
                    </a:solidFill>
                  </a:tcPr>
                </a:tc>
                <a:tc>
                  <a:txBody>
                    <a:bodyPr/>
                    <a:lstStyle/>
                    <a:p>
                      <a:pPr algn="ctr"/>
                      <a:r>
                        <a:rPr lang="da-DK" sz="1100" b="1" i="0" cap="all" baseline="0" dirty="0" err="1">
                          <a:latin typeface="Nationale ExtraBold" panose="02000505040000020003" pitchFamily="2" charset="77"/>
                        </a:rPr>
                        <a:t>TimeS</a:t>
                      </a:r>
                      <a:endParaRPr lang="da-DK" sz="1100" b="1" i="0" cap="all" baseline="0" dirty="0">
                        <a:latin typeface="Nationale ExtraBold" panose="02000505040000020003" pitchFamily="2" charset="77"/>
                      </a:endParaRPr>
                    </a:p>
                    <a:p>
                      <a:pPr algn="ctr"/>
                      <a:r>
                        <a:rPr lang="da-DK" sz="1100" b="0" i="0" cap="all" baseline="0" dirty="0">
                          <a:latin typeface="Nationale Medium" panose="02000505040000020003" pitchFamily="2" charset="77"/>
                        </a:rPr>
                        <a:t>WHEN TO DELIVER</a:t>
                      </a:r>
                    </a:p>
                  </a:txBody>
                  <a:tcPr anchor="ctr">
                    <a:solidFill>
                      <a:srgbClr val="2E3629"/>
                    </a:solidFill>
                  </a:tcPr>
                </a:tc>
                <a:extLst>
                  <a:ext uri="{0D108BD9-81ED-4DB2-BD59-A6C34878D82A}">
                    <a16:rowId xmlns:a16="http://schemas.microsoft.com/office/drawing/2014/main" val="2974513633"/>
                  </a:ext>
                </a:extLst>
              </a:tr>
              <a:tr h="1078951">
                <a:tc>
                  <a:txBody>
                    <a:bodyPr/>
                    <a:lstStyle/>
                    <a:p>
                      <a:r>
                        <a:rPr lang="en-US" sz="1050" b="1" kern="1200" dirty="0">
                          <a:solidFill>
                            <a:schemeClr val="dk1"/>
                          </a:solidFill>
                          <a:effectLst/>
                          <a:latin typeface="Nationale Light" panose="02000305040000020003" pitchFamily="50" charset="0"/>
                          <a:ea typeface="+mn-ea"/>
                          <a:cs typeface="+mn-cs"/>
                        </a:rPr>
                        <a:t>AFTERNOON BREAK (min 12 pax.)</a:t>
                      </a:r>
                      <a:endParaRPr lang="da-DK" sz="1050" b="1" kern="1200" dirty="0">
                        <a:solidFill>
                          <a:schemeClr val="dk1"/>
                        </a:solidFill>
                        <a:effectLst/>
                        <a:latin typeface="Nationale Light" panose="02000305040000020003" pitchFamily="50" charset="0"/>
                        <a:ea typeface="+mn-ea"/>
                        <a:cs typeface="+mn-cs"/>
                      </a:endParaRPr>
                    </a:p>
                    <a:p>
                      <a:r>
                        <a:rPr lang="en-US" sz="1050" kern="1200" dirty="0">
                          <a:solidFill>
                            <a:schemeClr val="dk1"/>
                          </a:solidFill>
                          <a:effectLst/>
                          <a:latin typeface="Nationale Light" panose="02000305040000020003" pitchFamily="50" charset="0"/>
                          <a:ea typeface="+mn-ea"/>
                          <a:cs typeface="+mn-cs"/>
                        </a:rPr>
                        <a:t>Buffet with freshly brewed coffee and tea, with a selection of fresh fruit, nuts, and cake from our pastry chef.</a:t>
                      </a:r>
                      <a:endParaRPr lang="da-DK" sz="1050" kern="1200" dirty="0">
                        <a:solidFill>
                          <a:schemeClr val="dk1"/>
                        </a:solidFill>
                        <a:effectLst/>
                        <a:latin typeface="Nationale Light" panose="02000305040000020003" pitchFamily="50" charset="0"/>
                        <a:ea typeface="+mn-ea"/>
                        <a:cs typeface="+mn-cs"/>
                      </a:endParaRPr>
                    </a:p>
                    <a:p>
                      <a:r>
                        <a:rPr lang="en-US" sz="1050" i="1" kern="1200" dirty="0">
                          <a:solidFill>
                            <a:schemeClr val="dk1"/>
                          </a:solidFill>
                          <a:effectLst/>
                          <a:latin typeface="Nationale Light" panose="02000305040000020003" pitchFamily="50" charset="0"/>
                          <a:ea typeface="+mn-ea"/>
                          <a:cs typeface="+mn-cs"/>
                        </a:rPr>
                        <a:t>(Requires a buffet table setup inside the room).</a:t>
                      </a:r>
                      <a:endParaRPr lang="da-DK" sz="1050" b="0" i="1"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algn="ctr"/>
                      <a:r>
                        <a:rPr lang="da-DK" sz="1100" dirty="0">
                          <a:latin typeface="Nationale Light" panose="02000305040000020003" pitchFamily="50" charset="0"/>
                        </a:rPr>
                        <a:t>€ 20,41</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694982527"/>
                  </a:ext>
                </a:extLst>
              </a:tr>
              <a:tr h="287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dirty="0">
                          <a:latin typeface="Nationale Light" panose="02000305040000020003" pitchFamily="50" charset="0"/>
                        </a:rPr>
                        <a:t>VEGETABLE SNACKS WITH DIP – per person</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€ 4,06</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558900203"/>
                  </a:ext>
                </a:extLst>
              </a:tr>
              <a:tr h="145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CAKE OF THE DAY – per person</a:t>
                      </a: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€ 4,33</a:t>
                      </a: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210118087"/>
                  </a:ext>
                </a:extLst>
              </a:tr>
              <a:tr h="563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50" b="1" i="0" kern="1200" dirty="0">
                          <a:solidFill>
                            <a:schemeClr val="dk1"/>
                          </a:solidFill>
                          <a:effectLst/>
                          <a:latin typeface="Nationale Light" panose="02000305040000020003" pitchFamily="50" charset="0"/>
                          <a:ea typeface="+mn-ea"/>
                          <a:cs typeface="+mn-cs"/>
                        </a:rPr>
                        <a:t>CHARCUTERIE (MINIMUM 25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50" b="0" i="0" kern="1200" dirty="0">
                          <a:solidFill>
                            <a:schemeClr val="dk1"/>
                          </a:solidFill>
                          <a:effectLst/>
                          <a:latin typeface="Nationale Light" panose="02000305040000020003" pitchFamily="50" charset="0"/>
                          <a:ea typeface="+mn-ea"/>
                          <a:cs typeface="+mn-cs"/>
                        </a:rPr>
                        <a:t>A selection of paté, ham and cheese </a:t>
                      </a:r>
                      <a:r>
                        <a:rPr lang="da-DK" sz="1050" b="0" i="0" kern="1200" dirty="0" err="1">
                          <a:solidFill>
                            <a:schemeClr val="dk1"/>
                          </a:solidFill>
                          <a:effectLst/>
                          <a:latin typeface="Nationale Light" panose="02000305040000020003" pitchFamily="50" charset="0"/>
                          <a:ea typeface="+mn-ea"/>
                          <a:cs typeface="+mn-cs"/>
                        </a:rPr>
                        <a:t>served</a:t>
                      </a:r>
                      <a:r>
                        <a:rPr lang="da-DK" sz="1050" b="0" i="0" kern="1200" dirty="0">
                          <a:solidFill>
                            <a:schemeClr val="dk1"/>
                          </a:solidFill>
                          <a:effectLst/>
                          <a:latin typeface="Nationale Light" panose="02000305040000020003" pitchFamily="50" charset="0"/>
                          <a:ea typeface="+mn-ea"/>
                          <a:cs typeface="+mn-cs"/>
                        </a:rPr>
                        <a:t> with </a:t>
                      </a:r>
                      <a:r>
                        <a:rPr lang="da-DK" sz="1050" b="0" i="0" kern="1200" dirty="0" err="1">
                          <a:solidFill>
                            <a:schemeClr val="dk1"/>
                          </a:solidFill>
                          <a:effectLst/>
                          <a:latin typeface="Nationale Light" panose="02000305040000020003" pitchFamily="50" charset="0"/>
                          <a:ea typeface="+mn-ea"/>
                          <a:cs typeface="+mn-cs"/>
                        </a:rPr>
                        <a:t>freshly</a:t>
                      </a:r>
                      <a:r>
                        <a:rPr lang="da-DK" sz="1050" b="0" i="0" kern="1200" dirty="0">
                          <a:solidFill>
                            <a:schemeClr val="dk1"/>
                          </a:solidFill>
                          <a:effectLst/>
                          <a:latin typeface="Nationale Light" panose="02000305040000020003" pitchFamily="50" charset="0"/>
                          <a:ea typeface="+mn-ea"/>
                          <a:cs typeface="+mn-cs"/>
                        </a:rPr>
                        <a:t> </a:t>
                      </a:r>
                      <a:r>
                        <a:rPr lang="da-DK" sz="1050" b="0" i="0" kern="1200" dirty="0" err="1">
                          <a:solidFill>
                            <a:schemeClr val="dk1"/>
                          </a:solidFill>
                          <a:effectLst/>
                          <a:latin typeface="Nationale Light" panose="02000305040000020003" pitchFamily="50" charset="0"/>
                          <a:ea typeface="+mn-ea"/>
                          <a:cs typeface="+mn-cs"/>
                        </a:rPr>
                        <a:t>baked</a:t>
                      </a:r>
                      <a:r>
                        <a:rPr lang="da-DK" sz="1050" b="0" i="0" kern="1200" dirty="0">
                          <a:solidFill>
                            <a:schemeClr val="dk1"/>
                          </a:solidFill>
                          <a:effectLst/>
                          <a:latin typeface="Nationale Light" panose="02000305040000020003" pitchFamily="50" charset="0"/>
                          <a:ea typeface="+mn-ea"/>
                          <a:cs typeface="+mn-cs"/>
                        </a:rPr>
                        <a:t> bread</a:t>
                      </a:r>
                      <a:endParaRPr lang="en-US" sz="1050" b="0" i="0" kern="1200" dirty="0">
                        <a:solidFill>
                          <a:schemeClr val="dk1"/>
                        </a:solidFill>
                        <a:effectLst/>
                        <a:latin typeface="Nationale Light" panose="02000305040000020003" pitchFamily="50" charset="0"/>
                        <a:ea typeface="+mn-ea"/>
                        <a:cs typeface="+mn-cs"/>
                      </a:endParaRPr>
                    </a:p>
                    <a:p>
                      <a:endParaRPr lang="da-DK" sz="105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€ 24,32</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3956414012"/>
                  </a:ext>
                </a:extLst>
              </a:tr>
              <a:tr h="491705">
                <a:tc>
                  <a:txBody>
                    <a:bodyPr/>
                    <a:lstStyle/>
                    <a:p>
                      <a:r>
                        <a:rPr lang="da-DK" sz="1100" b="1" kern="1200" dirty="0" err="1">
                          <a:solidFill>
                            <a:schemeClr val="dk1"/>
                          </a:solidFill>
                          <a:effectLst/>
                          <a:latin typeface="Nationale Light" panose="02000305040000020003" pitchFamily="50" charset="0"/>
                          <a:ea typeface="+mn-ea"/>
                          <a:cs typeface="+mn-cs"/>
                        </a:rPr>
                        <a:t>CHEF’s</a:t>
                      </a:r>
                      <a:r>
                        <a:rPr lang="da-DK" sz="1100" b="1" kern="1200" dirty="0">
                          <a:solidFill>
                            <a:schemeClr val="dk1"/>
                          </a:solidFill>
                          <a:effectLst/>
                          <a:latin typeface="Nationale Light" panose="02000305040000020003" pitchFamily="50" charset="0"/>
                          <a:ea typeface="+mn-ea"/>
                          <a:cs typeface="+mn-cs"/>
                        </a:rPr>
                        <a:t> CHOICE 4 CANAPÉS </a:t>
                      </a:r>
                    </a:p>
                    <a:p>
                      <a:r>
                        <a:rPr lang="da-DK" sz="1100" b="0" kern="1200" dirty="0">
                          <a:solidFill>
                            <a:schemeClr val="dk1"/>
                          </a:solidFill>
                          <a:effectLst/>
                          <a:latin typeface="Nationale Light" panose="02000305040000020003" pitchFamily="50" charset="0"/>
                          <a:ea typeface="+mn-ea"/>
                          <a:cs typeface="+mn-cs"/>
                        </a:rPr>
                        <a:t>(minimum 25 </a:t>
                      </a:r>
                      <a:r>
                        <a:rPr lang="da-DK" sz="1100" b="0" kern="1200" dirty="0" err="1">
                          <a:solidFill>
                            <a:schemeClr val="dk1"/>
                          </a:solidFill>
                          <a:effectLst/>
                          <a:latin typeface="Nationale Light" panose="02000305040000020003" pitchFamily="50" charset="0"/>
                          <a:ea typeface="+mn-ea"/>
                          <a:cs typeface="+mn-cs"/>
                        </a:rPr>
                        <a:t>people</a:t>
                      </a:r>
                      <a:r>
                        <a:rPr lang="da-DK" sz="1100" b="0" kern="1200" dirty="0">
                          <a:solidFill>
                            <a:schemeClr val="dk1"/>
                          </a:solidFill>
                          <a:effectLst/>
                          <a:latin typeface="Nationale Light" panose="02000305040000020003" pitchFamily="50" charset="0"/>
                          <a:ea typeface="+mn-ea"/>
                          <a:cs typeface="+mn-cs"/>
                        </a:rPr>
                        <a:t>)</a:t>
                      </a:r>
                    </a:p>
                    <a:p>
                      <a:r>
                        <a:rPr lang="da-DK" sz="1100" kern="1200" dirty="0">
                          <a:solidFill>
                            <a:schemeClr val="dk1"/>
                          </a:solidFill>
                          <a:effectLst/>
                          <a:latin typeface="Nationale Light" panose="02000305040000020003" pitchFamily="50" charset="0"/>
                          <a:ea typeface="+mn-ea"/>
                          <a:cs typeface="+mn-cs"/>
                        </a:rPr>
                        <a:t>A selection of </a:t>
                      </a:r>
                      <a:r>
                        <a:rPr lang="da-DK" sz="1100" u="sng" kern="1200" dirty="0">
                          <a:solidFill>
                            <a:schemeClr val="dk1"/>
                          </a:solidFill>
                          <a:effectLst/>
                          <a:latin typeface="Nationale Light" panose="02000305040000020003" pitchFamily="50" charset="0"/>
                          <a:ea typeface="+mn-ea"/>
                          <a:cs typeface="+mn-cs"/>
                        </a:rPr>
                        <a:t>4</a:t>
                      </a:r>
                      <a:r>
                        <a:rPr lang="da-DK" sz="1100" kern="1200" dirty="0">
                          <a:solidFill>
                            <a:schemeClr val="dk1"/>
                          </a:solidFill>
                          <a:effectLst/>
                          <a:latin typeface="Nationale Light" panose="02000305040000020003" pitchFamily="50" charset="0"/>
                          <a:ea typeface="+mn-ea"/>
                          <a:cs typeface="+mn-cs"/>
                        </a:rPr>
                        <a:t> different small and delicious specialties from seasonal produce.</a:t>
                      </a:r>
                    </a:p>
                    <a:p>
                      <a:pPr>
                        <a:lnSpc>
                          <a:spcPct val="100000"/>
                        </a:lnSpc>
                        <a:tabLst>
                          <a:tab pos="4851400" algn="r"/>
                        </a:tabLst>
                        <a:defRPr lang="en-US"/>
                      </a:pPr>
                      <a:r>
                        <a:rPr lang="da-DK" sz="1050" b="0" kern="1200" dirty="0">
                          <a:solidFill>
                            <a:schemeClr val="dk1"/>
                          </a:solidFill>
                          <a:effectLst/>
                          <a:latin typeface="Nationale Light" panose="02000305040000020003" pitchFamily="50" charset="0"/>
                          <a:ea typeface="+mn-ea"/>
                          <a:cs typeface="+mn-cs"/>
                        </a:rPr>
                        <a:t>(</a:t>
                      </a:r>
                      <a:r>
                        <a:rPr lang="da-DK" sz="1050" b="0" i="1" kern="1200" dirty="0" err="1">
                          <a:solidFill>
                            <a:schemeClr val="dk1"/>
                          </a:solidFill>
                          <a:effectLst/>
                          <a:latin typeface="Nationale Light" panose="02000305040000020003" pitchFamily="50" charset="0"/>
                          <a:ea typeface="+mn-ea"/>
                          <a:cs typeface="+mn-cs"/>
                        </a:rPr>
                        <a:t>Requires</a:t>
                      </a:r>
                      <a:r>
                        <a:rPr lang="da-DK" sz="1050" b="0" i="1" kern="1200" dirty="0">
                          <a:solidFill>
                            <a:schemeClr val="dk1"/>
                          </a:solidFill>
                          <a:effectLst/>
                          <a:latin typeface="Nationale Light" panose="02000305040000020003" pitchFamily="50" charset="0"/>
                          <a:ea typeface="+mn-ea"/>
                          <a:cs typeface="+mn-cs"/>
                        </a:rPr>
                        <a:t> a buffet </a:t>
                      </a:r>
                      <a:r>
                        <a:rPr lang="da-DK" sz="1050" b="0" i="1" kern="1200" dirty="0" err="1">
                          <a:solidFill>
                            <a:schemeClr val="dk1"/>
                          </a:solidFill>
                          <a:effectLst/>
                          <a:latin typeface="Nationale Light" panose="02000305040000020003" pitchFamily="50" charset="0"/>
                          <a:ea typeface="+mn-ea"/>
                          <a:cs typeface="+mn-cs"/>
                        </a:rPr>
                        <a:t>table</a:t>
                      </a:r>
                      <a:r>
                        <a:rPr lang="da-DK" sz="1050" b="0" i="1" kern="1200" dirty="0">
                          <a:solidFill>
                            <a:schemeClr val="dk1"/>
                          </a:solidFill>
                          <a:effectLst/>
                          <a:latin typeface="Nationale Light" panose="02000305040000020003" pitchFamily="50" charset="0"/>
                          <a:ea typeface="+mn-ea"/>
                          <a:cs typeface="+mn-cs"/>
                        </a:rPr>
                        <a:t> setup </a:t>
                      </a:r>
                      <a:r>
                        <a:rPr lang="da-DK" sz="1050" b="0" i="1" kern="1200" dirty="0" err="1">
                          <a:solidFill>
                            <a:schemeClr val="dk1"/>
                          </a:solidFill>
                          <a:effectLst/>
                          <a:latin typeface="Nationale Light" panose="02000305040000020003" pitchFamily="50" charset="0"/>
                          <a:ea typeface="+mn-ea"/>
                          <a:cs typeface="+mn-cs"/>
                        </a:rPr>
                        <a:t>inside</a:t>
                      </a:r>
                      <a:r>
                        <a:rPr lang="da-DK" sz="1050" b="0" i="1" kern="1200" dirty="0">
                          <a:solidFill>
                            <a:schemeClr val="dk1"/>
                          </a:solidFill>
                          <a:effectLst/>
                          <a:latin typeface="Nationale Light" panose="02000305040000020003" pitchFamily="50" charset="0"/>
                          <a:ea typeface="+mn-ea"/>
                          <a:cs typeface="+mn-cs"/>
                        </a:rPr>
                        <a:t> the </a:t>
                      </a:r>
                      <a:r>
                        <a:rPr lang="da-DK" sz="1050" b="0" i="1" kern="1200" dirty="0" err="1">
                          <a:solidFill>
                            <a:schemeClr val="dk1"/>
                          </a:solidFill>
                          <a:effectLst/>
                          <a:latin typeface="Nationale Light" panose="02000305040000020003" pitchFamily="50" charset="0"/>
                          <a:ea typeface="+mn-ea"/>
                          <a:cs typeface="+mn-cs"/>
                        </a:rPr>
                        <a:t>room</a:t>
                      </a:r>
                      <a:r>
                        <a:rPr lang="da-DK" sz="1050" b="0" i="1" kern="1200" dirty="0">
                          <a:solidFill>
                            <a:schemeClr val="dk1"/>
                          </a:solidFill>
                          <a:effectLst/>
                          <a:latin typeface="Nationale Light" panose="02000305040000020003" pitchFamily="50"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€ 14,86</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2312938574"/>
                  </a:ext>
                </a:extLst>
              </a:tr>
              <a:tr h="606482">
                <a:tc>
                  <a:txBody>
                    <a:bodyPr/>
                    <a:lstStyle/>
                    <a:p>
                      <a:r>
                        <a:rPr lang="da-DK" sz="1050" b="1" kern="1200" dirty="0" err="1">
                          <a:solidFill>
                            <a:schemeClr val="dk1"/>
                          </a:solidFill>
                          <a:effectLst/>
                          <a:latin typeface="Nationale Light" panose="02000305040000020003" pitchFamily="50" charset="0"/>
                          <a:ea typeface="+mn-ea"/>
                          <a:cs typeface="+mn-cs"/>
                        </a:rPr>
                        <a:t>CHEF’s</a:t>
                      </a:r>
                      <a:r>
                        <a:rPr lang="da-DK" sz="1050" b="1" kern="1200" dirty="0">
                          <a:solidFill>
                            <a:schemeClr val="dk1"/>
                          </a:solidFill>
                          <a:effectLst/>
                          <a:latin typeface="Nationale Light" panose="02000305040000020003" pitchFamily="50" charset="0"/>
                          <a:ea typeface="+mn-ea"/>
                          <a:cs typeface="+mn-cs"/>
                        </a:rPr>
                        <a:t> CHOICE 6 CANAPÉS </a:t>
                      </a:r>
                    </a:p>
                    <a:p>
                      <a:r>
                        <a:rPr lang="da-DK" sz="1050" b="0" kern="1200" dirty="0">
                          <a:solidFill>
                            <a:schemeClr val="dk1"/>
                          </a:solidFill>
                          <a:effectLst/>
                          <a:latin typeface="Nationale Light" panose="02000305040000020003" pitchFamily="50" charset="0"/>
                          <a:ea typeface="+mn-ea"/>
                          <a:cs typeface="+mn-cs"/>
                        </a:rPr>
                        <a:t>(minimum 25 </a:t>
                      </a:r>
                      <a:r>
                        <a:rPr lang="da-DK" sz="1050" b="0" kern="1200" dirty="0" err="1">
                          <a:solidFill>
                            <a:schemeClr val="dk1"/>
                          </a:solidFill>
                          <a:effectLst/>
                          <a:latin typeface="Nationale Light" panose="02000305040000020003" pitchFamily="50" charset="0"/>
                          <a:ea typeface="+mn-ea"/>
                          <a:cs typeface="+mn-cs"/>
                        </a:rPr>
                        <a:t>people</a:t>
                      </a:r>
                      <a:r>
                        <a:rPr lang="da-DK" sz="1050" b="0" kern="1200" dirty="0">
                          <a:solidFill>
                            <a:schemeClr val="dk1"/>
                          </a:solidFill>
                          <a:effectLst/>
                          <a:latin typeface="Nationale Light" panose="02000305040000020003" pitchFamily="50" charset="0"/>
                          <a:ea typeface="+mn-ea"/>
                          <a:cs typeface="+mn-cs"/>
                        </a:rPr>
                        <a:t>)</a:t>
                      </a:r>
                    </a:p>
                    <a:p>
                      <a:r>
                        <a:rPr lang="da-DK" sz="1050" kern="1200" dirty="0">
                          <a:solidFill>
                            <a:schemeClr val="dk1"/>
                          </a:solidFill>
                          <a:effectLst/>
                          <a:latin typeface="Nationale Light" panose="02000305040000020003" pitchFamily="50" charset="0"/>
                          <a:ea typeface="+mn-ea"/>
                          <a:cs typeface="+mn-cs"/>
                        </a:rPr>
                        <a:t>A selection of </a:t>
                      </a:r>
                      <a:r>
                        <a:rPr lang="da-DK" sz="1050" u="sng" kern="1200" dirty="0">
                          <a:solidFill>
                            <a:schemeClr val="dk1"/>
                          </a:solidFill>
                          <a:effectLst/>
                          <a:latin typeface="Nationale Light" panose="02000305040000020003" pitchFamily="50" charset="0"/>
                          <a:ea typeface="+mn-ea"/>
                          <a:cs typeface="+mn-cs"/>
                        </a:rPr>
                        <a:t>6</a:t>
                      </a:r>
                      <a:r>
                        <a:rPr lang="da-DK" sz="1050" kern="1200" dirty="0">
                          <a:solidFill>
                            <a:schemeClr val="dk1"/>
                          </a:solidFill>
                          <a:effectLst/>
                          <a:latin typeface="Nationale Light" panose="02000305040000020003" pitchFamily="50" charset="0"/>
                          <a:ea typeface="+mn-ea"/>
                          <a:cs typeface="+mn-cs"/>
                        </a:rPr>
                        <a:t> different small and delicious specialties from seasonal produce.</a:t>
                      </a:r>
                    </a:p>
                    <a:p>
                      <a:pPr>
                        <a:lnSpc>
                          <a:spcPct val="100000"/>
                        </a:lnSpc>
                        <a:tabLst>
                          <a:tab pos="4851400" algn="r"/>
                        </a:tabLst>
                        <a:defRPr lang="en-US"/>
                      </a:pPr>
                      <a:r>
                        <a:rPr lang="da-DK" sz="1000" b="0" kern="1200" dirty="0">
                          <a:solidFill>
                            <a:schemeClr val="dk1"/>
                          </a:solidFill>
                          <a:effectLst/>
                          <a:latin typeface="Nationale Light" panose="02000305040000020003" pitchFamily="50" charset="0"/>
                          <a:ea typeface="+mn-ea"/>
                          <a:cs typeface="+mn-cs"/>
                        </a:rPr>
                        <a:t>(</a:t>
                      </a:r>
                      <a:r>
                        <a:rPr lang="da-DK" sz="1000" b="0" i="1" kern="1200" dirty="0" err="1">
                          <a:solidFill>
                            <a:schemeClr val="dk1"/>
                          </a:solidFill>
                          <a:effectLst/>
                          <a:latin typeface="Nationale Light" panose="02000305040000020003" pitchFamily="50" charset="0"/>
                          <a:ea typeface="+mn-ea"/>
                          <a:cs typeface="+mn-cs"/>
                        </a:rPr>
                        <a:t>Requires</a:t>
                      </a:r>
                      <a:r>
                        <a:rPr lang="da-DK" sz="1000" b="0" i="1" kern="1200" dirty="0">
                          <a:solidFill>
                            <a:schemeClr val="dk1"/>
                          </a:solidFill>
                          <a:effectLst/>
                          <a:latin typeface="Nationale Light" panose="02000305040000020003" pitchFamily="50" charset="0"/>
                          <a:ea typeface="+mn-ea"/>
                          <a:cs typeface="+mn-cs"/>
                        </a:rPr>
                        <a:t> a buffet </a:t>
                      </a:r>
                      <a:r>
                        <a:rPr lang="da-DK" sz="1000" b="0" i="1" kern="1200" dirty="0" err="1">
                          <a:solidFill>
                            <a:schemeClr val="dk1"/>
                          </a:solidFill>
                          <a:effectLst/>
                          <a:latin typeface="Nationale Light" panose="02000305040000020003" pitchFamily="50" charset="0"/>
                          <a:ea typeface="+mn-ea"/>
                          <a:cs typeface="+mn-cs"/>
                        </a:rPr>
                        <a:t>table</a:t>
                      </a:r>
                      <a:r>
                        <a:rPr lang="da-DK" sz="1000" b="0" i="1" kern="1200" dirty="0">
                          <a:solidFill>
                            <a:schemeClr val="dk1"/>
                          </a:solidFill>
                          <a:effectLst/>
                          <a:latin typeface="Nationale Light" panose="02000305040000020003" pitchFamily="50" charset="0"/>
                          <a:ea typeface="+mn-ea"/>
                          <a:cs typeface="+mn-cs"/>
                        </a:rPr>
                        <a:t> setup </a:t>
                      </a:r>
                      <a:r>
                        <a:rPr lang="da-DK" sz="1000" b="0" i="1" kern="1200" dirty="0" err="1">
                          <a:solidFill>
                            <a:schemeClr val="dk1"/>
                          </a:solidFill>
                          <a:effectLst/>
                          <a:latin typeface="Nationale Light" panose="02000305040000020003" pitchFamily="50" charset="0"/>
                          <a:ea typeface="+mn-ea"/>
                          <a:cs typeface="+mn-cs"/>
                        </a:rPr>
                        <a:t>inside</a:t>
                      </a:r>
                      <a:r>
                        <a:rPr lang="da-DK" sz="1000" b="0" i="1" kern="1200" dirty="0">
                          <a:solidFill>
                            <a:schemeClr val="dk1"/>
                          </a:solidFill>
                          <a:effectLst/>
                          <a:latin typeface="Nationale Light" panose="02000305040000020003" pitchFamily="50" charset="0"/>
                          <a:ea typeface="+mn-ea"/>
                          <a:cs typeface="+mn-cs"/>
                        </a:rPr>
                        <a:t> the </a:t>
                      </a:r>
                      <a:r>
                        <a:rPr lang="da-DK" sz="1000" b="0" i="1" kern="1200" dirty="0" err="1">
                          <a:solidFill>
                            <a:schemeClr val="dk1"/>
                          </a:solidFill>
                          <a:effectLst/>
                          <a:latin typeface="Nationale Light" panose="02000305040000020003" pitchFamily="50" charset="0"/>
                          <a:ea typeface="+mn-ea"/>
                          <a:cs typeface="+mn-cs"/>
                        </a:rPr>
                        <a:t>room</a:t>
                      </a:r>
                      <a:r>
                        <a:rPr lang="da-DK" sz="1000" b="0" i="1" kern="1200" dirty="0">
                          <a:solidFill>
                            <a:schemeClr val="dk1"/>
                          </a:solidFill>
                          <a:effectLst/>
                          <a:latin typeface="Nationale Light" panose="02000305040000020003" pitchFamily="50" charset="0"/>
                          <a:ea typeface="+mn-ea"/>
                          <a:cs typeface="+mn-cs"/>
                        </a:rPr>
                        <a:t>).</a:t>
                      </a:r>
                    </a:p>
                    <a:p>
                      <a:endParaRPr lang="da-DK" sz="1050" b="0" i="1" kern="1200" dirty="0">
                        <a:solidFill>
                          <a:schemeClr val="dk1"/>
                        </a:solidFill>
                        <a:effectLst/>
                        <a:latin typeface="Nationale Light" panose="02000305040000020003" pitchFamily="50" charset="0"/>
                        <a:ea typeface="+mn-ea"/>
                        <a:cs typeface="+mn-cs"/>
                      </a:endParaRPr>
                    </a:p>
                  </a:txBody>
                  <a:tcPr anchor="ctr">
                    <a:solidFill>
                      <a:srgbClr val="DFDBC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100" dirty="0">
                          <a:latin typeface="Nationale Light" panose="02000305040000020003" pitchFamily="50" charset="0"/>
                        </a:rPr>
                        <a:t>€ 21,62</a:t>
                      </a:r>
                    </a:p>
                    <a:p>
                      <a:pPr algn="ctr"/>
                      <a:endParaRPr lang="da-DK" sz="1100" dirty="0">
                        <a:latin typeface="Nationale Light" panose="02000305040000020003" pitchFamily="50" charset="0"/>
                      </a:endParaRPr>
                    </a:p>
                  </a:txBody>
                  <a:tcPr anchor="ct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tc>
                  <a:txBody>
                    <a:bodyPr/>
                    <a:lstStyle/>
                    <a:p>
                      <a:endParaRPr lang="da-DK" sz="1100" dirty="0"/>
                    </a:p>
                  </a:txBody>
                  <a:tcPr>
                    <a:solidFill>
                      <a:srgbClr val="DFDBC9"/>
                    </a:solidFill>
                  </a:tcPr>
                </a:tc>
                <a:extLst>
                  <a:ext uri="{0D108BD9-81ED-4DB2-BD59-A6C34878D82A}">
                    <a16:rowId xmlns:a16="http://schemas.microsoft.com/office/drawing/2014/main" val="1028558431"/>
                  </a:ext>
                </a:extLst>
              </a:tr>
            </a:tbl>
          </a:graphicData>
        </a:graphic>
      </p:graphicFrame>
      <p:pic>
        <p:nvPicPr>
          <p:cNvPr id="2" name="Image 4">
            <a:extLst>
              <a:ext uri="{FF2B5EF4-FFF2-40B4-BE49-F238E27FC236}">
                <a16:creationId xmlns:a16="http://schemas.microsoft.com/office/drawing/2014/main" id="{E9948759-A8BA-5CC5-E2CA-7F74A4E755EB}"/>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sp>
        <p:nvSpPr>
          <p:cNvPr id="4" name="Pladsholder til tekst 3">
            <a:extLst>
              <a:ext uri="{FF2B5EF4-FFF2-40B4-BE49-F238E27FC236}">
                <a16:creationId xmlns:a16="http://schemas.microsoft.com/office/drawing/2014/main" id="{D5983E7C-05D7-43E5-9DC6-976B407B749A}"/>
              </a:ext>
            </a:extLst>
          </p:cNvPr>
          <p:cNvSpPr>
            <a:spLocks noGrp="1"/>
          </p:cNvSpPr>
          <p:nvPr>
            <p:ph type="body" sz="half" idx="80" hasCustomPrompt="1"/>
          </p:nvPr>
        </p:nvSpPr>
        <p:spPr>
          <a:xfrm>
            <a:off x="6630122" y="1142112"/>
            <a:ext cx="698400" cy="1008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9" name="Pladsholder til tekst 3">
            <a:extLst>
              <a:ext uri="{FF2B5EF4-FFF2-40B4-BE49-F238E27FC236}">
                <a16:creationId xmlns:a16="http://schemas.microsoft.com/office/drawing/2014/main" id="{50D714AD-7DB9-9DEE-1B98-242FD43F8BEA}"/>
              </a:ext>
            </a:extLst>
          </p:cNvPr>
          <p:cNvSpPr>
            <a:spLocks noGrp="1"/>
          </p:cNvSpPr>
          <p:nvPr>
            <p:ph type="body" sz="half" idx="81" hasCustomPrompt="1"/>
          </p:nvPr>
        </p:nvSpPr>
        <p:spPr>
          <a:xfrm>
            <a:off x="7444581" y="1131900"/>
            <a:ext cx="698400" cy="1008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0" name="Pladsholder til tekst 3">
            <a:extLst>
              <a:ext uri="{FF2B5EF4-FFF2-40B4-BE49-F238E27FC236}">
                <a16:creationId xmlns:a16="http://schemas.microsoft.com/office/drawing/2014/main" id="{95E9CF21-F4F1-F6E0-F353-3DFD65B3154F}"/>
              </a:ext>
            </a:extLst>
          </p:cNvPr>
          <p:cNvSpPr>
            <a:spLocks noGrp="1"/>
          </p:cNvSpPr>
          <p:nvPr>
            <p:ph type="body" sz="half" idx="82" hasCustomPrompt="1"/>
          </p:nvPr>
        </p:nvSpPr>
        <p:spPr>
          <a:xfrm>
            <a:off x="8305432" y="1148314"/>
            <a:ext cx="698400" cy="97219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6" name="Pladsholder til tekst 3">
            <a:extLst>
              <a:ext uri="{FF2B5EF4-FFF2-40B4-BE49-F238E27FC236}">
                <a16:creationId xmlns:a16="http://schemas.microsoft.com/office/drawing/2014/main" id="{7EF301FD-1CAF-7EC4-5D1A-FB6E4237920E}"/>
              </a:ext>
            </a:extLst>
          </p:cNvPr>
          <p:cNvSpPr>
            <a:spLocks noGrp="1"/>
          </p:cNvSpPr>
          <p:nvPr>
            <p:ph type="body" sz="half" idx="111" hasCustomPrompt="1"/>
          </p:nvPr>
        </p:nvSpPr>
        <p:spPr>
          <a:xfrm>
            <a:off x="10718113" y="1222510"/>
            <a:ext cx="1347174" cy="83910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9" name="Pladsholder til tekst 3">
            <a:extLst>
              <a:ext uri="{FF2B5EF4-FFF2-40B4-BE49-F238E27FC236}">
                <a16:creationId xmlns:a16="http://schemas.microsoft.com/office/drawing/2014/main" id="{498D2EC8-94FE-FF59-339D-D0A285330DCE}"/>
              </a:ext>
            </a:extLst>
          </p:cNvPr>
          <p:cNvSpPr>
            <a:spLocks noGrp="1"/>
          </p:cNvSpPr>
          <p:nvPr>
            <p:ph type="body" sz="half" idx="124" hasCustomPrompt="1"/>
          </p:nvPr>
        </p:nvSpPr>
        <p:spPr>
          <a:xfrm>
            <a:off x="6647626" y="3607443"/>
            <a:ext cx="672144" cy="74299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0" name="Pladsholder til tekst 3">
            <a:extLst>
              <a:ext uri="{FF2B5EF4-FFF2-40B4-BE49-F238E27FC236}">
                <a16:creationId xmlns:a16="http://schemas.microsoft.com/office/drawing/2014/main" id="{F6D5B11B-41CF-CFDC-99AA-9C34331C01C7}"/>
              </a:ext>
            </a:extLst>
          </p:cNvPr>
          <p:cNvSpPr>
            <a:spLocks noGrp="1"/>
          </p:cNvSpPr>
          <p:nvPr>
            <p:ph type="body" sz="half" idx="125" hasCustomPrompt="1"/>
          </p:nvPr>
        </p:nvSpPr>
        <p:spPr>
          <a:xfrm>
            <a:off x="7449908" y="3622249"/>
            <a:ext cx="698400" cy="74299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1" name="Pladsholder til tekst 3">
            <a:extLst>
              <a:ext uri="{FF2B5EF4-FFF2-40B4-BE49-F238E27FC236}">
                <a16:creationId xmlns:a16="http://schemas.microsoft.com/office/drawing/2014/main" id="{68B08E35-D482-7A85-8923-8F76560A3538}"/>
              </a:ext>
            </a:extLst>
          </p:cNvPr>
          <p:cNvSpPr>
            <a:spLocks noGrp="1"/>
          </p:cNvSpPr>
          <p:nvPr>
            <p:ph type="body" sz="half" idx="126" hasCustomPrompt="1"/>
          </p:nvPr>
        </p:nvSpPr>
        <p:spPr>
          <a:xfrm>
            <a:off x="8294016" y="3621589"/>
            <a:ext cx="698400" cy="74299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3" name="Pladsholder til tekst 3">
            <a:extLst>
              <a:ext uri="{FF2B5EF4-FFF2-40B4-BE49-F238E27FC236}">
                <a16:creationId xmlns:a16="http://schemas.microsoft.com/office/drawing/2014/main" id="{D6161601-D90D-9A85-1978-79B060A0A0A7}"/>
              </a:ext>
            </a:extLst>
          </p:cNvPr>
          <p:cNvSpPr>
            <a:spLocks noGrp="1"/>
          </p:cNvSpPr>
          <p:nvPr>
            <p:ph type="body" sz="half" idx="128" hasCustomPrompt="1"/>
          </p:nvPr>
        </p:nvSpPr>
        <p:spPr>
          <a:xfrm>
            <a:off x="10718112" y="3612777"/>
            <a:ext cx="1343749" cy="74299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11" name="Pladsholder til tekst 3">
            <a:extLst>
              <a:ext uri="{FF2B5EF4-FFF2-40B4-BE49-F238E27FC236}">
                <a16:creationId xmlns:a16="http://schemas.microsoft.com/office/drawing/2014/main" id="{16340AE0-A64D-B708-A3C9-DF575800F09E}"/>
              </a:ext>
            </a:extLst>
          </p:cNvPr>
          <p:cNvSpPr>
            <a:spLocks noGrp="1"/>
          </p:cNvSpPr>
          <p:nvPr>
            <p:ph type="body" sz="half" idx="141" hasCustomPrompt="1"/>
          </p:nvPr>
        </p:nvSpPr>
        <p:spPr>
          <a:xfrm>
            <a:off x="6638874" y="2780428"/>
            <a:ext cx="680896" cy="54074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3" name="Pladsholder til tekst 3">
            <a:extLst>
              <a:ext uri="{FF2B5EF4-FFF2-40B4-BE49-F238E27FC236}">
                <a16:creationId xmlns:a16="http://schemas.microsoft.com/office/drawing/2014/main" id="{E67CA4CA-710C-E91D-4CEA-9F313B537475}"/>
              </a:ext>
            </a:extLst>
          </p:cNvPr>
          <p:cNvSpPr>
            <a:spLocks noGrp="1"/>
          </p:cNvSpPr>
          <p:nvPr>
            <p:ph type="body" sz="half" idx="142" hasCustomPrompt="1"/>
          </p:nvPr>
        </p:nvSpPr>
        <p:spPr>
          <a:xfrm>
            <a:off x="7449908" y="2776787"/>
            <a:ext cx="698400" cy="5945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5" name="Pladsholder til tekst 3">
            <a:extLst>
              <a:ext uri="{FF2B5EF4-FFF2-40B4-BE49-F238E27FC236}">
                <a16:creationId xmlns:a16="http://schemas.microsoft.com/office/drawing/2014/main" id="{028EF13C-560A-8012-A535-17F20EF7EC77}"/>
              </a:ext>
            </a:extLst>
          </p:cNvPr>
          <p:cNvSpPr>
            <a:spLocks noGrp="1"/>
          </p:cNvSpPr>
          <p:nvPr>
            <p:ph type="body" sz="half" idx="144" hasCustomPrompt="1"/>
          </p:nvPr>
        </p:nvSpPr>
        <p:spPr>
          <a:xfrm>
            <a:off x="10658672" y="2750209"/>
            <a:ext cx="1462628" cy="68939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8" name="Pladsholder til tekst 3">
            <a:extLst>
              <a:ext uri="{FF2B5EF4-FFF2-40B4-BE49-F238E27FC236}">
                <a16:creationId xmlns:a16="http://schemas.microsoft.com/office/drawing/2014/main" id="{D47242B2-1907-E597-CB07-986771F6CE86}"/>
              </a:ext>
            </a:extLst>
          </p:cNvPr>
          <p:cNvSpPr>
            <a:spLocks noGrp="1"/>
          </p:cNvSpPr>
          <p:nvPr>
            <p:ph type="body" sz="half" idx="152" hasCustomPrompt="1"/>
          </p:nvPr>
        </p:nvSpPr>
        <p:spPr>
          <a:xfrm>
            <a:off x="6657973" y="4636713"/>
            <a:ext cx="680142" cy="91906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7" name="Pladsholder til tekst 3">
            <a:extLst>
              <a:ext uri="{FF2B5EF4-FFF2-40B4-BE49-F238E27FC236}">
                <a16:creationId xmlns:a16="http://schemas.microsoft.com/office/drawing/2014/main" id="{11D87EA3-C990-3462-77AC-B77E6BB7B74A}"/>
              </a:ext>
            </a:extLst>
          </p:cNvPr>
          <p:cNvSpPr>
            <a:spLocks noGrp="1"/>
          </p:cNvSpPr>
          <p:nvPr>
            <p:ph type="body" sz="half" idx="153" hasCustomPrompt="1"/>
          </p:nvPr>
        </p:nvSpPr>
        <p:spPr>
          <a:xfrm>
            <a:off x="7444581" y="4644938"/>
            <a:ext cx="698400" cy="87809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8" name="Pladsholder til tekst 3">
            <a:extLst>
              <a:ext uri="{FF2B5EF4-FFF2-40B4-BE49-F238E27FC236}">
                <a16:creationId xmlns:a16="http://schemas.microsoft.com/office/drawing/2014/main" id="{F071A763-BFB2-2661-77D3-C5225B347449}"/>
              </a:ext>
            </a:extLst>
          </p:cNvPr>
          <p:cNvSpPr>
            <a:spLocks noGrp="1"/>
          </p:cNvSpPr>
          <p:nvPr>
            <p:ph type="body" sz="half" idx="154" hasCustomPrompt="1"/>
          </p:nvPr>
        </p:nvSpPr>
        <p:spPr>
          <a:xfrm>
            <a:off x="8287000" y="4636713"/>
            <a:ext cx="698400" cy="89336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19" name="Pladsholder til tekst 3">
            <a:extLst>
              <a:ext uri="{FF2B5EF4-FFF2-40B4-BE49-F238E27FC236}">
                <a16:creationId xmlns:a16="http://schemas.microsoft.com/office/drawing/2014/main" id="{A94E1421-79E9-B2EA-8CCE-271871283CCF}"/>
              </a:ext>
            </a:extLst>
          </p:cNvPr>
          <p:cNvSpPr>
            <a:spLocks noGrp="1"/>
          </p:cNvSpPr>
          <p:nvPr>
            <p:ph type="body" sz="half" idx="155" hasCustomPrompt="1"/>
          </p:nvPr>
        </p:nvSpPr>
        <p:spPr>
          <a:xfrm>
            <a:off x="10718113" y="4629667"/>
            <a:ext cx="1347174" cy="89336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1" name="Pladsholder til tekst 3">
            <a:extLst>
              <a:ext uri="{FF2B5EF4-FFF2-40B4-BE49-F238E27FC236}">
                <a16:creationId xmlns:a16="http://schemas.microsoft.com/office/drawing/2014/main" id="{F2D42591-585B-628F-DCB9-C3D9F32B591B}"/>
              </a:ext>
            </a:extLst>
          </p:cNvPr>
          <p:cNvSpPr>
            <a:spLocks noGrp="1"/>
          </p:cNvSpPr>
          <p:nvPr>
            <p:ph type="body" sz="half" idx="157" hasCustomPrompt="1"/>
          </p:nvPr>
        </p:nvSpPr>
        <p:spPr>
          <a:xfrm>
            <a:off x="6635587" y="2191342"/>
            <a:ext cx="698400" cy="2817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2" name="Pladsholder til tekst 3">
            <a:extLst>
              <a:ext uri="{FF2B5EF4-FFF2-40B4-BE49-F238E27FC236}">
                <a16:creationId xmlns:a16="http://schemas.microsoft.com/office/drawing/2014/main" id="{3CCA8FBD-2A86-18AF-EF06-BF654D35D01D}"/>
              </a:ext>
            </a:extLst>
          </p:cNvPr>
          <p:cNvSpPr>
            <a:spLocks noGrp="1"/>
          </p:cNvSpPr>
          <p:nvPr>
            <p:ph type="body" sz="half" idx="158" hasCustomPrompt="1"/>
          </p:nvPr>
        </p:nvSpPr>
        <p:spPr>
          <a:xfrm>
            <a:off x="7449908" y="2201357"/>
            <a:ext cx="698400" cy="2817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3" name="Pladsholder til tekst 3">
            <a:extLst>
              <a:ext uri="{FF2B5EF4-FFF2-40B4-BE49-F238E27FC236}">
                <a16:creationId xmlns:a16="http://schemas.microsoft.com/office/drawing/2014/main" id="{829EE6AF-DA69-1723-3CF1-A3AE881E7D4C}"/>
              </a:ext>
            </a:extLst>
          </p:cNvPr>
          <p:cNvSpPr>
            <a:spLocks noGrp="1"/>
          </p:cNvSpPr>
          <p:nvPr>
            <p:ph type="body" sz="half" idx="159" hasCustomPrompt="1"/>
          </p:nvPr>
        </p:nvSpPr>
        <p:spPr>
          <a:xfrm>
            <a:off x="8305432" y="2181962"/>
            <a:ext cx="698400" cy="2817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4" name="Pladsholder til tekst 3">
            <a:extLst>
              <a:ext uri="{FF2B5EF4-FFF2-40B4-BE49-F238E27FC236}">
                <a16:creationId xmlns:a16="http://schemas.microsoft.com/office/drawing/2014/main" id="{0BE39094-B29F-A305-25CA-747A7DDCA83B}"/>
              </a:ext>
            </a:extLst>
          </p:cNvPr>
          <p:cNvSpPr>
            <a:spLocks noGrp="1"/>
          </p:cNvSpPr>
          <p:nvPr>
            <p:ph type="body" sz="half" idx="160" hasCustomPrompt="1"/>
          </p:nvPr>
        </p:nvSpPr>
        <p:spPr>
          <a:xfrm>
            <a:off x="6630122" y="2540534"/>
            <a:ext cx="733694" cy="18944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5" name="Pladsholder til tekst 3">
            <a:extLst>
              <a:ext uri="{FF2B5EF4-FFF2-40B4-BE49-F238E27FC236}">
                <a16:creationId xmlns:a16="http://schemas.microsoft.com/office/drawing/2014/main" id="{E8564EA1-7710-65A7-AAF8-B7BB2533EFFA}"/>
              </a:ext>
            </a:extLst>
          </p:cNvPr>
          <p:cNvSpPr>
            <a:spLocks noGrp="1"/>
          </p:cNvSpPr>
          <p:nvPr>
            <p:ph type="body" sz="half" idx="161" hasCustomPrompt="1"/>
          </p:nvPr>
        </p:nvSpPr>
        <p:spPr>
          <a:xfrm>
            <a:off x="7463360" y="2514582"/>
            <a:ext cx="698400" cy="21665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6" name="Pladsholder til tekst 3">
            <a:extLst>
              <a:ext uri="{FF2B5EF4-FFF2-40B4-BE49-F238E27FC236}">
                <a16:creationId xmlns:a16="http://schemas.microsoft.com/office/drawing/2014/main" id="{1E8B3B01-9864-BB6F-FE89-0775D20F32B4}"/>
              </a:ext>
            </a:extLst>
          </p:cNvPr>
          <p:cNvSpPr>
            <a:spLocks noGrp="1"/>
          </p:cNvSpPr>
          <p:nvPr>
            <p:ph type="body" sz="half" idx="162" hasCustomPrompt="1"/>
          </p:nvPr>
        </p:nvSpPr>
        <p:spPr>
          <a:xfrm>
            <a:off x="8270595" y="2486783"/>
            <a:ext cx="698400" cy="27225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7" name="Pladsholder til tekst 3">
            <a:extLst>
              <a:ext uri="{FF2B5EF4-FFF2-40B4-BE49-F238E27FC236}">
                <a16:creationId xmlns:a16="http://schemas.microsoft.com/office/drawing/2014/main" id="{0FD0B2E5-4E02-308F-43CB-2DB49EAE582F}"/>
              </a:ext>
            </a:extLst>
          </p:cNvPr>
          <p:cNvSpPr>
            <a:spLocks noGrp="1"/>
          </p:cNvSpPr>
          <p:nvPr>
            <p:ph type="body" sz="half" idx="163" hasCustomPrompt="1"/>
          </p:nvPr>
        </p:nvSpPr>
        <p:spPr>
          <a:xfrm>
            <a:off x="10658672" y="2182156"/>
            <a:ext cx="1462628" cy="281512"/>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28" name="Pladsholder til tekst 3">
            <a:extLst>
              <a:ext uri="{FF2B5EF4-FFF2-40B4-BE49-F238E27FC236}">
                <a16:creationId xmlns:a16="http://schemas.microsoft.com/office/drawing/2014/main" id="{A4B55C9E-0F95-C1A2-468E-34510AC71003}"/>
              </a:ext>
            </a:extLst>
          </p:cNvPr>
          <p:cNvSpPr>
            <a:spLocks noGrp="1"/>
          </p:cNvSpPr>
          <p:nvPr>
            <p:ph type="body" sz="half" idx="164" hasCustomPrompt="1"/>
          </p:nvPr>
        </p:nvSpPr>
        <p:spPr>
          <a:xfrm>
            <a:off x="10658672" y="2490556"/>
            <a:ext cx="1462628" cy="22011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Click to write </a:t>
            </a:r>
            <a:r>
              <a:rPr lang="da-DK" dirty="0" err="1"/>
              <a:t>when</a:t>
            </a:r>
            <a:r>
              <a:rPr lang="da-DK" dirty="0"/>
              <a:t> to deliver.</a:t>
            </a:r>
          </a:p>
        </p:txBody>
      </p:sp>
      <p:sp>
        <p:nvSpPr>
          <p:cNvPr id="5" name="Pladsholder til tekst 3">
            <a:extLst>
              <a:ext uri="{FF2B5EF4-FFF2-40B4-BE49-F238E27FC236}">
                <a16:creationId xmlns:a16="http://schemas.microsoft.com/office/drawing/2014/main" id="{BF0361C5-8E27-364D-E3B2-1218D9A05A1C}"/>
              </a:ext>
            </a:extLst>
          </p:cNvPr>
          <p:cNvSpPr>
            <a:spLocks noGrp="1"/>
          </p:cNvSpPr>
          <p:nvPr>
            <p:ph type="body" sz="half" idx="165" hasCustomPrompt="1"/>
          </p:nvPr>
        </p:nvSpPr>
        <p:spPr>
          <a:xfrm>
            <a:off x="9091866" y="4644938"/>
            <a:ext cx="698400" cy="89336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6" name="Pladsholder til tekst 3">
            <a:extLst>
              <a:ext uri="{FF2B5EF4-FFF2-40B4-BE49-F238E27FC236}">
                <a16:creationId xmlns:a16="http://schemas.microsoft.com/office/drawing/2014/main" id="{418BC8E9-D9BD-2247-7A14-F72B933AF8AD}"/>
              </a:ext>
            </a:extLst>
          </p:cNvPr>
          <p:cNvSpPr>
            <a:spLocks noGrp="1"/>
          </p:cNvSpPr>
          <p:nvPr>
            <p:ph type="body" sz="half" idx="166" hasCustomPrompt="1"/>
          </p:nvPr>
        </p:nvSpPr>
        <p:spPr>
          <a:xfrm>
            <a:off x="9864922" y="4655234"/>
            <a:ext cx="698400" cy="89336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7" name="Pladsholder til tekst 3">
            <a:extLst>
              <a:ext uri="{FF2B5EF4-FFF2-40B4-BE49-F238E27FC236}">
                <a16:creationId xmlns:a16="http://schemas.microsoft.com/office/drawing/2014/main" id="{EAF35779-DC2C-FF2B-5B20-C3956712F12C}"/>
              </a:ext>
            </a:extLst>
          </p:cNvPr>
          <p:cNvSpPr>
            <a:spLocks noGrp="1"/>
          </p:cNvSpPr>
          <p:nvPr>
            <p:ph type="body" sz="half" idx="167" hasCustomPrompt="1"/>
          </p:nvPr>
        </p:nvSpPr>
        <p:spPr>
          <a:xfrm>
            <a:off x="9122554" y="3607442"/>
            <a:ext cx="698400" cy="74299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20" name="Pladsholder til tekst 3">
            <a:extLst>
              <a:ext uri="{FF2B5EF4-FFF2-40B4-BE49-F238E27FC236}">
                <a16:creationId xmlns:a16="http://schemas.microsoft.com/office/drawing/2014/main" id="{1368DBE6-D41B-5E1A-AD3B-88962DED3A06}"/>
              </a:ext>
            </a:extLst>
          </p:cNvPr>
          <p:cNvSpPr>
            <a:spLocks noGrp="1"/>
          </p:cNvSpPr>
          <p:nvPr>
            <p:ph type="body" sz="half" idx="168" hasCustomPrompt="1"/>
          </p:nvPr>
        </p:nvSpPr>
        <p:spPr>
          <a:xfrm>
            <a:off x="9893808" y="3618148"/>
            <a:ext cx="698400" cy="74299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1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2" name="Pladsholder til tekst 3">
            <a:extLst>
              <a:ext uri="{FF2B5EF4-FFF2-40B4-BE49-F238E27FC236}">
                <a16:creationId xmlns:a16="http://schemas.microsoft.com/office/drawing/2014/main" id="{5E107E6C-ACC9-7BB4-B716-D8EEFA09C941}"/>
              </a:ext>
            </a:extLst>
          </p:cNvPr>
          <p:cNvSpPr>
            <a:spLocks noGrp="1"/>
          </p:cNvSpPr>
          <p:nvPr>
            <p:ph type="body" sz="half" idx="169" hasCustomPrompt="1"/>
          </p:nvPr>
        </p:nvSpPr>
        <p:spPr>
          <a:xfrm>
            <a:off x="9146018" y="1161138"/>
            <a:ext cx="644248" cy="9205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4" name="Pladsholder til tekst 3">
            <a:extLst>
              <a:ext uri="{FF2B5EF4-FFF2-40B4-BE49-F238E27FC236}">
                <a16:creationId xmlns:a16="http://schemas.microsoft.com/office/drawing/2014/main" id="{D69AB566-DDEC-E188-CABF-01B02970CC75}"/>
              </a:ext>
            </a:extLst>
          </p:cNvPr>
          <p:cNvSpPr>
            <a:spLocks noGrp="1"/>
          </p:cNvSpPr>
          <p:nvPr>
            <p:ph type="body" sz="half" idx="170" hasCustomPrompt="1"/>
          </p:nvPr>
        </p:nvSpPr>
        <p:spPr>
          <a:xfrm>
            <a:off x="9893808" y="1141052"/>
            <a:ext cx="644248" cy="92056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5" name="Pladsholder til tekst 3">
            <a:extLst>
              <a:ext uri="{FF2B5EF4-FFF2-40B4-BE49-F238E27FC236}">
                <a16:creationId xmlns:a16="http://schemas.microsoft.com/office/drawing/2014/main" id="{2231DAE9-379E-B9BA-E80E-B429EB1B49A2}"/>
              </a:ext>
            </a:extLst>
          </p:cNvPr>
          <p:cNvSpPr>
            <a:spLocks noGrp="1"/>
          </p:cNvSpPr>
          <p:nvPr>
            <p:ph type="body" sz="half" idx="171" hasCustomPrompt="1"/>
          </p:nvPr>
        </p:nvSpPr>
        <p:spPr>
          <a:xfrm>
            <a:off x="9115433" y="2205077"/>
            <a:ext cx="698400" cy="2817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6" name="Pladsholder til tekst 3">
            <a:extLst>
              <a:ext uri="{FF2B5EF4-FFF2-40B4-BE49-F238E27FC236}">
                <a16:creationId xmlns:a16="http://schemas.microsoft.com/office/drawing/2014/main" id="{2079740F-E128-DC3D-6CE3-BB1AFC24FA45}"/>
              </a:ext>
            </a:extLst>
          </p:cNvPr>
          <p:cNvSpPr>
            <a:spLocks noGrp="1"/>
          </p:cNvSpPr>
          <p:nvPr>
            <p:ph type="body" sz="half" idx="172" hasCustomPrompt="1"/>
          </p:nvPr>
        </p:nvSpPr>
        <p:spPr>
          <a:xfrm>
            <a:off x="9865473" y="2187158"/>
            <a:ext cx="698400" cy="28170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7" name="Pladsholder til tekst 3">
            <a:extLst>
              <a:ext uri="{FF2B5EF4-FFF2-40B4-BE49-F238E27FC236}">
                <a16:creationId xmlns:a16="http://schemas.microsoft.com/office/drawing/2014/main" id="{68F1E3DC-2172-8607-0C8E-845646A38ACE}"/>
              </a:ext>
            </a:extLst>
          </p:cNvPr>
          <p:cNvSpPr>
            <a:spLocks noGrp="1"/>
          </p:cNvSpPr>
          <p:nvPr>
            <p:ph type="body" sz="half" idx="173" hasCustomPrompt="1"/>
          </p:nvPr>
        </p:nvSpPr>
        <p:spPr>
          <a:xfrm>
            <a:off x="9096789" y="2483063"/>
            <a:ext cx="698400" cy="272251"/>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8" name="Pladsholder til tekst 3">
            <a:extLst>
              <a:ext uri="{FF2B5EF4-FFF2-40B4-BE49-F238E27FC236}">
                <a16:creationId xmlns:a16="http://schemas.microsoft.com/office/drawing/2014/main" id="{27CB0F34-9AA7-61FA-30CC-F97D3EC391A0}"/>
              </a:ext>
            </a:extLst>
          </p:cNvPr>
          <p:cNvSpPr>
            <a:spLocks noGrp="1"/>
          </p:cNvSpPr>
          <p:nvPr>
            <p:ph type="body" sz="half" idx="174" hasCustomPrompt="1"/>
          </p:nvPr>
        </p:nvSpPr>
        <p:spPr>
          <a:xfrm>
            <a:off x="9874180" y="2508177"/>
            <a:ext cx="698400" cy="220117"/>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8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39" name="Pladsholder til tekst 3">
            <a:extLst>
              <a:ext uri="{FF2B5EF4-FFF2-40B4-BE49-F238E27FC236}">
                <a16:creationId xmlns:a16="http://schemas.microsoft.com/office/drawing/2014/main" id="{E6A77C62-1CE5-B804-DA61-75D0553B9002}"/>
              </a:ext>
            </a:extLst>
          </p:cNvPr>
          <p:cNvSpPr>
            <a:spLocks noGrp="1"/>
          </p:cNvSpPr>
          <p:nvPr>
            <p:ph type="body" sz="half" idx="175" hasCustomPrompt="1"/>
          </p:nvPr>
        </p:nvSpPr>
        <p:spPr>
          <a:xfrm>
            <a:off x="8270595" y="2807958"/>
            <a:ext cx="698400" cy="5945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0" name="Pladsholder til tekst 3">
            <a:extLst>
              <a:ext uri="{FF2B5EF4-FFF2-40B4-BE49-F238E27FC236}">
                <a16:creationId xmlns:a16="http://schemas.microsoft.com/office/drawing/2014/main" id="{506E324B-816A-2ABE-F76D-E08B22317961}"/>
              </a:ext>
            </a:extLst>
          </p:cNvPr>
          <p:cNvSpPr>
            <a:spLocks noGrp="1"/>
          </p:cNvSpPr>
          <p:nvPr>
            <p:ph type="body" sz="half" idx="176" hasCustomPrompt="1"/>
          </p:nvPr>
        </p:nvSpPr>
        <p:spPr>
          <a:xfrm>
            <a:off x="9096789" y="2798785"/>
            <a:ext cx="698400" cy="5945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
        <p:nvSpPr>
          <p:cNvPr id="41" name="Pladsholder til tekst 3">
            <a:extLst>
              <a:ext uri="{FF2B5EF4-FFF2-40B4-BE49-F238E27FC236}">
                <a16:creationId xmlns:a16="http://schemas.microsoft.com/office/drawing/2014/main" id="{87BB0F90-109E-E8B3-FAF4-ECA25E6EECEB}"/>
              </a:ext>
            </a:extLst>
          </p:cNvPr>
          <p:cNvSpPr>
            <a:spLocks noGrp="1"/>
          </p:cNvSpPr>
          <p:nvPr>
            <p:ph type="body" sz="half" idx="177" hasCustomPrompt="1"/>
          </p:nvPr>
        </p:nvSpPr>
        <p:spPr>
          <a:xfrm>
            <a:off x="9889139" y="2780428"/>
            <a:ext cx="698400" cy="594549"/>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05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err="1"/>
              <a:t>Click</a:t>
            </a:r>
            <a:r>
              <a:rPr lang="da-DK" dirty="0"/>
              <a:t> to </a:t>
            </a:r>
            <a:r>
              <a:rPr lang="da-DK" dirty="0" err="1"/>
              <a:t>write</a:t>
            </a:r>
            <a:r>
              <a:rPr lang="da-DK" dirty="0"/>
              <a:t> </a:t>
            </a:r>
            <a:r>
              <a:rPr lang="da-DK" dirty="0" err="1"/>
              <a:t>amount</a:t>
            </a:r>
            <a:endParaRPr lang="da-DK" dirty="0"/>
          </a:p>
        </p:txBody>
      </p:sp>
    </p:spTree>
    <p:extLst>
      <p:ext uri="{BB962C8B-B14F-4D97-AF65-F5344CB8AC3E}">
        <p14:creationId xmlns:p14="http://schemas.microsoft.com/office/powerpoint/2010/main" val="255520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OD_3">
    <p:spTree>
      <p:nvGrpSpPr>
        <p:cNvPr id="1" name=""/>
        <p:cNvGrpSpPr/>
        <p:nvPr/>
      </p:nvGrpSpPr>
      <p:grpSpPr>
        <a:xfrm>
          <a:off x="0" y="0"/>
          <a:ext cx="0" cy="0"/>
          <a:chOff x="0" y="0"/>
          <a:chExt cx="0" cy="0"/>
        </a:xfrm>
      </p:grpSpPr>
      <p:pic>
        <p:nvPicPr>
          <p:cNvPr id="3" name="Picture 6" descr="A picture containing vegetable, plant, fresh, arranged&#10;&#10;Description automatically generated">
            <a:extLst>
              <a:ext uri="{FF2B5EF4-FFF2-40B4-BE49-F238E27FC236}">
                <a16:creationId xmlns:a16="http://schemas.microsoft.com/office/drawing/2014/main" id="{31E12FF2-E43C-FD7A-C955-4978F99D77E2}"/>
              </a:ext>
            </a:extLst>
          </p:cNvPr>
          <p:cNvPicPr>
            <a:picLocks noChangeAspect="1"/>
          </p:cNvPicPr>
          <p:nvPr userDrawn="1"/>
        </p:nvPicPr>
        <p:blipFill>
          <a:blip r:embed="rId2"/>
          <a:stretch>
            <a:fillRect/>
          </a:stretch>
        </p:blipFill>
        <p:spPr>
          <a:xfrm>
            <a:off x="199790" y="161551"/>
            <a:ext cx="2642656" cy="1609477"/>
          </a:xfrm>
          <a:prstGeom prst="rect">
            <a:avLst/>
          </a:prstGeom>
        </p:spPr>
      </p:pic>
      <p:pic>
        <p:nvPicPr>
          <p:cNvPr id="10" name="Picture 4" descr="Text&#10;&#10;Description automatically generated">
            <a:extLst>
              <a:ext uri="{FF2B5EF4-FFF2-40B4-BE49-F238E27FC236}">
                <a16:creationId xmlns:a16="http://schemas.microsoft.com/office/drawing/2014/main" id="{01F9EFAF-AB10-45E3-8D2D-26164C026828}"/>
              </a:ext>
            </a:extLst>
          </p:cNvPr>
          <p:cNvPicPr>
            <a:picLocks noChangeAspect="1"/>
          </p:cNvPicPr>
          <p:nvPr userDrawn="1"/>
        </p:nvPicPr>
        <p:blipFill>
          <a:blip r:embed="rId3"/>
          <a:stretch>
            <a:fillRect/>
          </a:stretch>
        </p:blipFill>
        <p:spPr>
          <a:xfrm>
            <a:off x="3902857" y="161551"/>
            <a:ext cx="2640174" cy="3696940"/>
          </a:xfrm>
          <a:prstGeom prst="rect">
            <a:avLst/>
          </a:prstGeom>
        </p:spPr>
      </p:pic>
      <p:pic>
        <p:nvPicPr>
          <p:cNvPr id="11" name="Picture 7">
            <a:extLst>
              <a:ext uri="{FF2B5EF4-FFF2-40B4-BE49-F238E27FC236}">
                <a16:creationId xmlns:a16="http://schemas.microsoft.com/office/drawing/2014/main" id="{2C78ADFB-CE65-8EF1-D686-748B284813A6}"/>
              </a:ext>
            </a:extLst>
          </p:cNvPr>
          <p:cNvPicPr>
            <a:picLocks noChangeAspect="1"/>
          </p:cNvPicPr>
          <p:nvPr userDrawn="1"/>
        </p:nvPicPr>
        <p:blipFill>
          <a:blip r:embed="rId4"/>
          <a:stretch>
            <a:fillRect/>
          </a:stretch>
        </p:blipFill>
        <p:spPr>
          <a:xfrm>
            <a:off x="4789969" y="4143221"/>
            <a:ext cx="2006633" cy="2553228"/>
          </a:xfrm>
          <a:prstGeom prst="rect">
            <a:avLst/>
          </a:prstGeom>
        </p:spPr>
      </p:pic>
      <p:pic>
        <p:nvPicPr>
          <p:cNvPr id="12" name="Picture 2" descr="Text&#10;&#10;Description automatically generated">
            <a:extLst>
              <a:ext uri="{FF2B5EF4-FFF2-40B4-BE49-F238E27FC236}">
                <a16:creationId xmlns:a16="http://schemas.microsoft.com/office/drawing/2014/main" id="{A8022EAD-F6BD-7CEE-3E71-39CB7610184B}"/>
              </a:ext>
            </a:extLst>
          </p:cNvPr>
          <p:cNvPicPr>
            <a:picLocks noChangeAspect="1"/>
          </p:cNvPicPr>
          <p:nvPr userDrawn="1"/>
        </p:nvPicPr>
        <p:blipFill>
          <a:blip r:embed="rId5"/>
          <a:stretch>
            <a:fillRect/>
          </a:stretch>
        </p:blipFill>
        <p:spPr>
          <a:xfrm>
            <a:off x="7304751" y="2759438"/>
            <a:ext cx="3721131" cy="3173734"/>
          </a:xfrm>
          <a:prstGeom prst="rect">
            <a:avLst/>
          </a:prstGeom>
          <a:solidFill>
            <a:schemeClr val="bg1"/>
          </a:solidFill>
        </p:spPr>
      </p:pic>
      <p:pic>
        <p:nvPicPr>
          <p:cNvPr id="13" name="Picture 8">
            <a:extLst>
              <a:ext uri="{FF2B5EF4-FFF2-40B4-BE49-F238E27FC236}">
                <a16:creationId xmlns:a16="http://schemas.microsoft.com/office/drawing/2014/main" id="{E13F572D-C5C3-4B70-1670-032DB91BA675}"/>
              </a:ext>
            </a:extLst>
          </p:cNvPr>
          <p:cNvPicPr>
            <a:picLocks noChangeAspect="1"/>
          </p:cNvPicPr>
          <p:nvPr userDrawn="1"/>
        </p:nvPicPr>
        <p:blipFill>
          <a:blip r:embed="rId6"/>
          <a:stretch>
            <a:fillRect/>
          </a:stretch>
        </p:blipFill>
        <p:spPr>
          <a:xfrm>
            <a:off x="9790691" y="272646"/>
            <a:ext cx="1942108" cy="2022718"/>
          </a:xfrm>
          <a:prstGeom prst="rect">
            <a:avLst/>
          </a:prstGeom>
        </p:spPr>
      </p:pic>
      <p:pic>
        <p:nvPicPr>
          <p:cNvPr id="14" name="Picture 3" descr="Text&#10;&#10;Description automatically generated">
            <a:extLst>
              <a:ext uri="{FF2B5EF4-FFF2-40B4-BE49-F238E27FC236}">
                <a16:creationId xmlns:a16="http://schemas.microsoft.com/office/drawing/2014/main" id="{02B7F50E-3A86-B74A-DDC2-6F7E6B7CBC5D}"/>
              </a:ext>
            </a:extLst>
          </p:cNvPr>
          <p:cNvPicPr>
            <a:picLocks noChangeAspect="1"/>
          </p:cNvPicPr>
          <p:nvPr userDrawn="1"/>
        </p:nvPicPr>
        <p:blipFill>
          <a:blip r:embed="rId7"/>
          <a:stretch>
            <a:fillRect/>
          </a:stretch>
        </p:blipFill>
        <p:spPr>
          <a:xfrm>
            <a:off x="950294" y="1862532"/>
            <a:ext cx="2332726" cy="4907280"/>
          </a:xfrm>
          <a:prstGeom prst="rect">
            <a:avLst/>
          </a:prstGeom>
        </p:spPr>
      </p:pic>
      <p:sp>
        <p:nvSpPr>
          <p:cNvPr id="15" name="TextBox 11">
            <a:extLst>
              <a:ext uri="{FF2B5EF4-FFF2-40B4-BE49-F238E27FC236}">
                <a16:creationId xmlns:a16="http://schemas.microsoft.com/office/drawing/2014/main" id="{13D25D79-20A2-0EFA-0C83-7B788960872D}"/>
              </a:ext>
            </a:extLst>
          </p:cNvPr>
          <p:cNvSpPr txBox="1"/>
          <p:nvPr userDrawn="1"/>
        </p:nvSpPr>
        <p:spPr>
          <a:xfrm>
            <a:off x="909801" y="2817086"/>
            <a:ext cx="2642656" cy="3924151"/>
          </a:xfrm>
          <a:prstGeom prst="rect">
            <a:avLst/>
          </a:prstGeom>
          <a:solidFill>
            <a:schemeClr val="bg1"/>
          </a:solidFill>
        </p:spPr>
        <p:txBody>
          <a:bodyPr wrap="square" rtlCol="0">
            <a:spAutoFit/>
          </a:bodyPr>
          <a:lstStyle/>
          <a:p>
            <a:pPr algn="l"/>
            <a:r>
              <a:rPr lang="en-GB" sz="850" noProof="0" dirty="0">
                <a:solidFill>
                  <a:schemeClr val="tx1"/>
                </a:solidFill>
                <a:latin typeface="Arial" panose="020B0604020202020204" pitchFamily="34" charset="0"/>
                <a:cs typeface="Arial" panose="020B0604020202020204" pitchFamily="34" charset="0"/>
              </a:rPr>
              <a:t>As a food provider in Scandinavia, it is challenging</a:t>
            </a:r>
          </a:p>
          <a:p>
            <a:pPr algn="l"/>
            <a:r>
              <a:rPr lang="en-GB" sz="850" noProof="0" dirty="0">
                <a:solidFill>
                  <a:schemeClr val="tx1"/>
                </a:solidFill>
                <a:latin typeface="Arial" panose="020B0604020202020204" pitchFamily="34" charset="0"/>
                <a:cs typeface="Arial" panose="020B0604020202020204" pitchFamily="34" charset="0"/>
              </a:rPr>
              <a:t>to provide our guests solely with local produce.</a:t>
            </a:r>
          </a:p>
          <a:p>
            <a:pPr algn="l"/>
            <a:r>
              <a:rPr lang="en-GB" sz="850" noProof="0" dirty="0">
                <a:solidFill>
                  <a:schemeClr val="tx1"/>
                </a:solidFill>
                <a:latin typeface="Arial" panose="020B0604020202020204" pitchFamily="34" charset="0"/>
                <a:cs typeface="Arial" panose="020B0604020202020204" pitchFamily="34" charset="0"/>
              </a:rPr>
              <a:t>We need to partner with global suppliers to ensure</a:t>
            </a:r>
          </a:p>
          <a:p>
            <a:pPr algn="l"/>
            <a:r>
              <a:rPr lang="en-GB" sz="850" noProof="0" dirty="0">
                <a:solidFill>
                  <a:schemeClr val="tx1"/>
                </a:solidFill>
                <a:latin typeface="Arial" panose="020B0604020202020204" pitchFamily="34" charset="0"/>
                <a:cs typeface="Arial" panose="020B0604020202020204" pitchFamily="34" charset="0"/>
              </a:rPr>
              <a:t>a variety of fresh and healthy products. When we</a:t>
            </a:r>
          </a:p>
          <a:p>
            <a:pPr algn="l"/>
            <a:r>
              <a:rPr lang="en-GB" sz="850" noProof="0" dirty="0">
                <a:solidFill>
                  <a:schemeClr val="tx1"/>
                </a:solidFill>
                <a:latin typeface="Arial" panose="020B0604020202020204" pitchFamily="34" charset="0"/>
                <a:cs typeface="Arial" panose="020B0604020202020204" pitchFamily="34" charset="0"/>
              </a:rPr>
              <a:t>select our global suppliers we actively work on</a:t>
            </a:r>
          </a:p>
          <a:p>
            <a:pPr algn="l"/>
            <a:r>
              <a:rPr lang="en-GB" sz="850" noProof="0" dirty="0">
                <a:solidFill>
                  <a:schemeClr val="tx1"/>
                </a:solidFill>
                <a:latin typeface="Arial" panose="020B0604020202020204" pitchFamily="34" charset="0"/>
                <a:cs typeface="Arial" panose="020B0604020202020204" pitchFamily="34" charset="0"/>
              </a:rPr>
              <a:t>ensuring traceability, transparency and trust.</a:t>
            </a: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r>
              <a:rPr lang="en-GB" sz="1100" b="1" kern="1200" noProof="0" dirty="0">
                <a:solidFill>
                  <a:schemeClr val="tx1"/>
                </a:solidFill>
                <a:latin typeface="Arial Black" panose="020B0A04020102020204" pitchFamily="34" charset="0"/>
                <a:ea typeface="+mn-ea"/>
                <a:cs typeface="Arial" panose="020B0604020202020204" pitchFamily="34" charset="0"/>
              </a:rPr>
              <a:t>COFFEE</a:t>
            </a:r>
          </a:p>
          <a:p>
            <a:pPr algn="l"/>
            <a:r>
              <a:rPr lang="en-GB" sz="850" noProof="0" dirty="0">
                <a:solidFill>
                  <a:schemeClr val="tx1"/>
                </a:solidFill>
                <a:latin typeface="Arial" panose="020B0604020202020204" pitchFamily="34" charset="0"/>
                <a:cs typeface="Arial" panose="020B0604020202020204" pitchFamily="34" charset="0"/>
              </a:rPr>
              <a:t>Coffee is a very central and important product in</a:t>
            </a:r>
          </a:p>
          <a:p>
            <a:pPr algn="l"/>
            <a:r>
              <a:rPr lang="en-GB" sz="850" noProof="0" dirty="0">
                <a:solidFill>
                  <a:schemeClr val="tx1"/>
                </a:solidFill>
                <a:latin typeface="Arial" panose="020B0604020202020204" pitchFamily="34" charset="0"/>
                <a:cs typeface="Arial" panose="020B0604020202020204" pitchFamily="34" charset="0"/>
              </a:rPr>
              <a:t>our business. We were introduced to Orang Utan Coffee a high-quality coffee sustainable grown in</a:t>
            </a:r>
          </a:p>
          <a:p>
            <a:pPr algn="l"/>
            <a:r>
              <a:rPr lang="en-GB" sz="850" noProof="0" dirty="0">
                <a:solidFill>
                  <a:schemeClr val="tx1"/>
                </a:solidFill>
                <a:latin typeface="Arial" panose="020B0604020202020204" pitchFamily="34" charset="0"/>
                <a:cs typeface="Arial" panose="020B0604020202020204" pitchFamily="34" charset="0"/>
              </a:rPr>
              <a:t>a protected natural resort in Sumatra, Indonesia.</a:t>
            </a:r>
          </a:p>
          <a:p>
            <a:pPr algn="l"/>
            <a:r>
              <a:rPr lang="en-GB" sz="850" noProof="0" dirty="0">
                <a:solidFill>
                  <a:schemeClr val="tx1"/>
                </a:solidFill>
                <a:latin typeface="Arial" panose="020B0604020202020204" pitchFamily="34" charset="0"/>
                <a:cs typeface="Arial" panose="020B0604020202020204" pitchFamily="34" charset="0"/>
              </a:rPr>
              <a:t>The project supports the sustainable coffee</a:t>
            </a:r>
          </a:p>
          <a:p>
            <a:pPr algn="l"/>
            <a:r>
              <a:rPr lang="en-GB" sz="850" noProof="0" dirty="0">
                <a:solidFill>
                  <a:schemeClr val="tx1"/>
                </a:solidFill>
                <a:latin typeface="Arial" panose="020B0604020202020204" pitchFamily="34" charset="0"/>
                <a:cs typeface="Arial" panose="020B0604020202020204" pitchFamily="34" charset="0"/>
              </a:rPr>
              <a:t>growers, organic coffee beans, maintenance</a:t>
            </a:r>
          </a:p>
          <a:p>
            <a:pPr algn="l"/>
            <a:r>
              <a:rPr lang="en-GB" sz="850" noProof="0" dirty="0">
                <a:solidFill>
                  <a:schemeClr val="tx1"/>
                </a:solidFill>
                <a:latin typeface="Arial" panose="020B0604020202020204" pitchFamily="34" charset="0"/>
                <a:cs typeface="Arial" panose="020B0604020202020204" pitchFamily="34" charset="0"/>
              </a:rPr>
              <a:t>of the rain forest and last but certainly not least</a:t>
            </a:r>
          </a:p>
          <a:p>
            <a:pPr algn="l"/>
            <a:r>
              <a:rPr lang="en-GB" sz="850" noProof="0" dirty="0">
                <a:solidFill>
                  <a:schemeClr val="tx1"/>
                </a:solidFill>
                <a:latin typeface="Arial" panose="020B0604020202020204" pitchFamily="34" charset="0"/>
                <a:cs typeface="Arial" panose="020B0604020202020204" pitchFamily="34" charset="0"/>
              </a:rPr>
              <a:t>the work with protecting the existence of the threatened orangutans.</a:t>
            </a: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a:p>
            <a:pPr algn="l"/>
            <a:endParaRPr lang="en-GB" sz="850" noProof="0" dirty="0">
              <a:solidFill>
                <a:schemeClr val="tx1"/>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838B37A6-A2DF-9CB9-7618-CB0180EA3ED8}"/>
              </a:ext>
            </a:extLst>
          </p:cNvPr>
          <p:cNvSpPr txBox="1"/>
          <p:nvPr userDrawn="1"/>
        </p:nvSpPr>
        <p:spPr>
          <a:xfrm>
            <a:off x="3835909" y="132976"/>
            <a:ext cx="2642656" cy="3831818"/>
          </a:xfrm>
          <a:prstGeom prst="rect">
            <a:avLst/>
          </a:prstGeom>
          <a:solidFill>
            <a:schemeClr val="bg1"/>
          </a:solidFill>
        </p:spPr>
        <p:txBody>
          <a:bodyPr wrap="square" rtlCol="0">
            <a:spAutoFit/>
          </a:bodyPr>
          <a:lstStyle/>
          <a:p>
            <a:pPr algn="l"/>
            <a:r>
              <a:rPr lang="en-GB" sz="1100" b="1" noProof="0" dirty="0">
                <a:solidFill>
                  <a:schemeClr val="tx1"/>
                </a:solidFill>
                <a:latin typeface="Arial Black" panose="020B0A04020102020204" pitchFamily="34" charset="0"/>
                <a:cs typeface="Arial" panose="020B0604020202020204" pitchFamily="34" charset="0"/>
              </a:rPr>
              <a:t>SEAFOOD</a:t>
            </a:r>
          </a:p>
          <a:p>
            <a:pPr algn="l"/>
            <a:r>
              <a:rPr lang="en-US" sz="850" noProof="0" dirty="0">
                <a:solidFill>
                  <a:schemeClr val="tx1"/>
                </a:solidFill>
                <a:latin typeface="Arial" panose="020B0604020202020204" pitchFamily="34" charset="0"/>
                <a:cs typeface="Arial" panose="020B0604020202020204" pitchFamily="34" charset="0"/>
              </a:rPr>
              <a:t>At Bellagroup we always stay clear of purchasing seafood on the WWF red list. We buy our salmon from Hidden Fjord in the Faroe Island, raised </a:t>
            </a:r>
          </a:p>
          <a:p>
            <a:pPr algn="l"/>
            <a:r>
              <a:rPr lang="en-US" sz="850" noProof="0" dirty="0">
                <a:solidFill>
                  <a:schemeClr val="tx1"/>
                </a:solidFill>
                <a:latin typeface="Arial" panose="020B0604020202020204" pitchFamily="34" charset="0"/>
                <a:cs typeface="Arial" panose="020B0604020202020204" pitchFamily="34" charset="0"/>
              </a:rPr>
              <a:t>in the wild without the use of antibiotics or hormones. Each phase of growth is natural, and each step of the process has been customized to provide the most ideal, stress-free environment resulting in the best quality. Hidden Fjord simply salmon provide some of the safest and most predictable fish production environment in the world.</a:t>
            </a:r>
          </a:p>
          <a:p>
            <a:pPr algn="l"/>
            <a:endParaRPr lang="en-GB" sz="850" noProof="0" dirty="0">
              <a:solidFill>
                <a:schemeClr val="tx1"/>
              </a:solidFill>
              <a:latin typeface="Arial" panose="020B0604020202020204" pitchFamily="34" charset="0"/>
              <a:cs typeface="Arial" panose="020B0604020202020204" pitchFamily="34" charset="0"/>
            </a:endParaRPr>
          </a:p>
          <a:p>
            <a:pPr algn="l"/>
            <a:r>
              <a:rPr lang="en-GB" sz="1100" b="1" kern="1200" noProof="0" dirty="0">
                <a:solidFill>
                  <a:schemeClr val="tx1"/>
                </a:solidFill>
                <a:latin typeface="Arial Black" panose="020B0A04020102020204" pitchFamily="34" charset="0"/>
                <a:ea typeface="+mn-ea"/>
                <a:cs typeface="Arial" panose="020B0604020202020204" pitchFamily="34" charset="0"/>
              </a:rPr>
              <a:t>TEA</a:t>
            </a:r>
          </a:p>
          <a:p>
            <a:pPr algn="l"/>
            <a:r>
              <a:rPr lang="en-US" sz="850" noProof="0" dirty="0">
                <a:solidFill>
                  <a:schemeClr val="tx1"/>
                </a:solidFill>
                <a:latin typeface="Arial" panose="020B0604020202020204" pitchFamily="34" charset="0"/>
                <a:cs typeface="Arial" panose="020B0604020202020204" pitchFamily="34" charset="0"/>
              </a:rPr>
              <a:t>Our tea supplier, Pukka, is a purpose driven company, who wants their tea to be of benefit</a:t>
            </a:r>
          </a:p>
          <a:p>
            <a:pPr algn="l"/>
            <a:r>
              <a:rPr lang="en-US" sz="850" noProof="0" dirty="0">
                <a:solidFill>
                  <a:schemeClr val="tx1"/>
                </a:solidFill>
                <a:latin typeface="Arial" panose="020B0604020202020204" pitchFamily="34" charset="0"/>
                <a:cs typeface="Arial" panose="020B0604020202020204" pitchFamily="34" charset="0"/>
              </a:rPr>
              <a:t>to the health of people, plants, and the planet.</a:t>
            </a:r>
          </a:p>
          <a:p>
            <a:pPr algn="l"/>
            <a:r>
              <a:rPr lang="en-US" sz="850" noProof="0" dirty="0">
                <a:solidFill>
                  <a:schemeClr val="tx1"/>
                </a:solidFill>
                <a:latin typeface="Arial" panose="020B0604020202020204" pitchFamily="34" charset="0"/>
                <a:cs typeface="Arial" panose="020B0604020202020204" pitchFamily="34" charset="0"/>
              </a:rPr>
              <a:t>The values that Pukka are built upon is organic farming, fair trade, and conservation through commerce. From being Fair for Life certified, donating 1% of their revenue to environmental</a:t>
            </a:r>
          </a:p>
          <a:p>
            <a:pPr algn="l"/>
            <a:r>
              <a:rPr lang="en-US" sz="850" noProof="0" dirty="0">
                <a:solidFill>
                  <a:schemeClr val="tx1"/>
                </a:solidFill>
                <a:latin typeface="Arial" panose="020B0604020202020204" pitchFamily="34" charset="0"/>
                <a:cs typeface="Arial" panose="020B0604020202020204" pitchFamily="34" charset="0"/>
              </a:rPr>
              <a:t>and social causes, sourcing organic ingredients, and becoming carbon neutral in 2019. We are proud to support Pukka in to change the world</a:t>
            </a:r>
          </a:p>
          <a:p>
            <a:pPr algn="l"/>
            <a:r>
              <a:rPr lang="en-US" sz="850" noProof="0" dirty="0">
                <a:solidFill>
                  <a:schemeClr val="tx1"/>
                </a:solidFill>
                <a:latin typeface="Arial" panose="020B0604020202020204" pitchFamily="34" charset="0"/>
                <a:cs typeface="Arial" panose="020B0604020202020204" pitchFamily="34" charset="0"/>
              </a:rPr>
              <a:t>for a positive future — one cup of tea at a time.</a:t>
            </a:r>
          </a:p>
          <a:p>
            <a:pPr algn="l"/>
            <a:endParaRPr lang="en-US" sz="850" noProof="0" dirty="0">
              <a:solidFill>
                <a:schemeClr val="tx1"/>
              </a:solidFill>
              <a:latin typeface="Arial" panose="020B0604020202020204" pitchFamily="34" charset="0"/>
              <a:cs typeface="Arial" panose="020B0604020202020204" pitchFamily="34" charset="0"/>
            </a:endParaRPr>
          </a:p>
          <a:p>
            <a:pPr algn="l"/>
            <a:endParaRPr lang="en-US" sz="850" noProof="0" dirty="0">
              <a:solidFill>
                <a:schemeClr val="tx1"/>
              </a:solidFill>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0CF9B6B3-ED01-8D91-AE81-1DE21DE1826F}"/>
              </a:ext>
            </a:extLst>
          </p:cNvPr>
          <p:cNvSpPr txBox="1"/>
          <p:nvPr userDrawn="1"/>
        </p:nvSpPr>
        <p:spPr>
          <a:xfrm>
            <a:off x="7240284" y="2501653"/>
            <a:ext cx="4951716" cy="1031051"/>
          </a:xfrm>
          <a:prstGeom prst="rect">
            <a:avLst/>
          </a:prstGeom>
          <a:solidFill>
            <a:schemeClr val="bg1"/>
          </a:solidFill>
        </p:spPr>
        <p:txBody>
          <a:bodyPr wrap="square" rtlCol="0">
            <a:spAutoFit/>
          </a:bodyPr>
          <a:lstStyle/>
          <a:p>
            <a:pPr algn="l"/>
            <a:endParaRPr lang="en-GB" sz="1100" b="1" noProof="0" dirty="0">
              <a:solidFill>
                <a:schemeClr val="tx1"/>
              </a:solidFill>
              <a:latin typeface="Arial Black" panose="020B0A04020102020204" pitchFamily="34" charset="0"/>
              <a:cs typeface="Arial" panose="020B0604020202020204" pitchFamily="34" charset="0"/>
            </a:endParaRPr>
          </a:p>
          <a:p>
            <a:pPr algn="l"/>
            <a:r>
              <a:rPr lang="en-GB" sz="1800" b="1" spc="-150" noProof="0" dirty="0">
                <a:solidFill>
                  <a:schemeClr val="tx1"/>
                </a:solidFill>
                <a:latin typeface="Arial Black" panose="020B0A04020102020204" pitchFamily="34" charset="0"/>
                <a:cs typeface="Arial" panose="020B0604020202020204" pitchFamily="34" charset="0"/>
              </a:rPr>
              <a:t>LOCAL SIMPLY TASTES BETTER</a:t>
            </a:r>
          </a:p>
          <a:p>
            <a:pPr algn="l"/>
            <a:endParaRPr lang="en-US" sz="800" noProof="0" dirty="0">
              <a:solidFill>
                <a:schemeClr val="tx1"/>
              </a:solidFill>
              <a:latin typeface="Arial" panose="020B0604020202020204" pitchFamily="34" charset="0"/>
              <a:cs typeface="Arial" panose="020B0604020202020204" pitchFamily="34" charset="0"/>
            </a:endParaRPr>
          </a:p>
          <a:p>
            <a:pPr algn="l"/>
            <a:r>
              <a:rPr lang="en-GB" sz="800" noProof="0" dirty="0">
                <a:solidFill>
                  <a:schemeClr val="tx1"/>
                </a:solidFill>
                <a:latin typeface="Arial" panose="020B0604020202020204" pitchFamily="34" charset="0"/>
                <a:cs typeface="Arial" panose="020B0604020202020204" pitchFamily="34" charset="0"/>
              </a:rPr>
              <a:t>Local and seasonal produce are grown in optimum conditions delivered to us soon</a:t>
            </a:r>
          </a:p>
          <a:p>
            <a:pPr algn="l"/>
            <a:r>
              <a:rPr lang="en-GB" sz="800" noProof="0" dirty="0">
                <a:solidFill>
                  <a:schemeClr val="tx1"/>
                </a:solidFill>
                <a:latin typeface="Arial" panose="020B0604020202020204" pitchFamily="34" charset="0"/>
                <a:cs typeface="Arial" panose="020B0604020202020204" pitchFamily="34" charset="0"/>
              </a:rPr>
              <a:t>After harvest. We have a very clear goal: To provide a high quality and sustainable food</a:t>
            </a:r>
          </a:p>
          <a:p>
            <a:pPr algn="l"/>
            <a:r>
              <a:rPr lang="en-GB" sz="800" noProof="0" dirty="0">
                <a:solidFill>
                  <a:schemeClr val="tx1"/>
                </a:solidFill>
                <a:latin typeface="Arial" panose="020B0604020202020204" pitchFamily="34" charset="0"/>
                <a:cs typeface="Arial" panose="020B0604020202020204" pitchFamily="34" charset="0"/>
              </a:rPr>
              <a:t>experience to our quests, therefore produce from our local area is the best choice.</a:t>
            </a:r>
            <a:endParaRPr lang="en-US" sz="800" noProof="0" dirty="0">
              <a:solidFill>
                <a:schemeClr val="tx1"/>
              </a:solidFill>
              <a:latin typeface="Arial" panose="020B0604020202020204" pitchFamily="34" charset="0"/>
              <a:cs typeface="Arial" panose="020B0604020202020204" pitchFamily="34" charset="0"/>
            </a:endParaRPr>
          </a:p>
        </p:txBody>
      </p:sp>
      <p:sp>
        <p:nvSpPr>
          <p:cNvPr id="18" name="TextBox 16">
            <a:extLst>
              <a:ext uri="{FF2B5EF4-FFF2-40B4-BE49-F238E27FC236}">
                <a16:creationId xmlns:a16="http://schemas.microsoft.com/office/drawing/2014/main" id="{50327426-B898-E926-5A70-5EB975846010}"/>
              </a:ext>
            </a:extLst>
          </p:cNvPr>
          <p:cNvSpPr txBox="1"/>
          <p:nvPr userDrawn="1"/>
        </p:nvSpPr>
        <p:spPr>
          <a:xfrm>
            <a:off x="7229216" y="3677751"/>
            <a:ext cx="2006633" cy="2456057"/>
          </a:xfrm>
          <a:prstGeom prst="rect">
            <a:avLst/>
          </a:prstGeom>
          <a:solidFill>
            <a:schemeClr val="bg1"/>
          </a:solidFill>
        </p:spPr>
        <p:txBody>
          <a:bodyPr wrap="square" rtlCol="0">
            <a:spAutoFit/>
          </a:bodyPr>
          <a:lstStyle/>
          <a:p>
            <a:pPr algn="l"/>
            <a:r>
              <a:rPr lang="en-US" sz="800" b="1" spc="-100" baseline="0" noProof="0" dirty="0">
                <a:solidFill>
                  <a:schemeClr val="tx1"/>
                </a:solidFill>
                <a:latin typeface="Arial Black" panose="020B0A04020102020204" pitchFamily="34" charset="0"/>
                <a:cs typeface="Arial" panose="020B0604020202020204" pitchFamily="34" charset="0"/>
              </a:rPr>
              <a:t>BREAD</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FoodPeople is located 5 kilometers from Bellagroup headquarters. Sustainability and Social responsibility</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are fundamental to their actions and they were the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first to convert 100% to organic production. Similar</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to Bella Group they area diverse business with</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Many nationalities and have ad lose cooperation</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with the municipality and authorities for the inclusion</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of unemployed, challenged young people as well</a:t>
            </a:r>
          </a:p>
          <a:p>
            <a:pPr algn="l"/>
            <a:r>
              <a:rPr lang="en-US" sz="640" kern="1200" spc="-10" baseline="0" noProof="0" dirty="0">
                <a:solidFill>
                  <a:schemeClr val="tx1"/>
                </a:solidFill>
                <a:latin typeface="Arial" panose="020B0604020202020204" pitchFamily="34" charset="0"/>
                <a:ea typeface="+mn-ea"/>
                <a:cs typeface="Arial" panose="020B0604020202020204" pitchFamily="34" charset="0"/>
              </a:rPr>
              <a:t>as refugees.</a:t>
            </a:r>
          </a:p>
          <a:p>
            <a:pPr algn="l">
              <a:lnSpc>
                <a:spcPct val="150000"/>
              </a:lnSpc>
            </a:pPr>
            <a:endParaRPr lang="en-US" sz="640" noProof="0" dirty="0">
              <a:solidFill>
                <a:schemeClr val="tx1"/>
              </a:solidFill>
              <a:latin typeface="Arial" panose="020B0604020202020204" pitchFamily="34" charset="0"/>
              <a:cs typeface="Arial" panose="020B0604020202020204" pitchFamily="34" charset="0"/>
            </a:endParaRPr>
          </a:p>
          <a:p>
            <a:pPr algn="l"/>
            <a:r>
              <a:rPr lang="en-US" sz="800" b="1" spc="-100" baseline="0" noProof="0" dirty="0">
                <a:solidFill>
                  <a:schemeClr val="tx1"/>
                </a:solidFill>
                <a:latin typeface="Arial Black" panose="020B0A04020102020204" pitchFamily="34" charset="0"/>
                <a:cs typeface="Arial" panose="020B0604020202020204" pitchFamily="34" charset="0"/>
              </a:rPr>
              <a:t>HONEY</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Bybi (City Bee) provides us with some of the honey</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used in our confectionery and is produced in our own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hives on our rooftops. Our 280.000 bees produced</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203 kilos of honey in the summer of 2020 Bybi is a</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local socio-economic company that focus on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including refugees and the different cultures and</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personalities engaged in the honey production are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contribute to a much more inclusive society. The</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Honey is free from pesticides and pollution</a:t>
            </a: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from the air</a:t>
            </a:r>
            <a:r>
              <a:rPr lang="en-US" sz="640" kern="1200" noProof="0" dirty="0">
                <a:solidFill>
                  <a:schemeClr val="tx1"/>
                </a:solidFill>
                <a:latin typeface="Arial" panose="020B0604020202020204" pitchFamily="34" charset="0"/>
                <a:ea typeface="+mn-ea"/>
                <a:cs typeface="Arial" panose="020B0604020202020204" pitchFamily="34" charset="0"/>
              </a:rPr>
              <a:t>.</a:t>
            </a:r>
          </a:p>
          <a:p>
            <a:pPr algn="l"/>
            <a:endParaRPr lang="en-US" sz="640" noProof="0" dirty="0">
              <a:solidFill>
                <a:schemeClr val="tx1"/>
              </a:solidFill>
              <a:latin typeface="Arial" panose="020B0604020202020204" pitchFamily="34" charset="0"/>
              <a:cs typeface="Arial" panose="020B0604020202020204" pitchFamily="34" charset="0"/>
            </a:endParaRPr>
          </a:p>
        </p:txBody>
      </p:sp>
      <p:sp>
        <p:nvSpPr>
          <p:cNvPr id="19" name="TextBox 17">
            <a:extLst>
              <a:ext uri="{FF2B5EF4-FFF2-40B4-BE49-F238E27FC236}">
                <a16:creationId xmlns:a16="http://schemas.microsoft.com/office/drawing/2014/main" id="{45E6B89A-DA62-95EF-E098-90295CD8F6CE}"/>
              </a:ext>
            </a:extLst>
          </p:cNvPr>
          <p:cNvSpPr txBox="1"/>
          <p:nvPr userDrawn="1"/>
        </p:nvSpPr>
        <p:spPr>
          <a:xfrm>
            <a:off x="9127549" y="3677750"/>
            <a:ext cx="2006633" cy="2465290"/>
          </a:xfrm>
          <a:prstGeom prst="rect">
            <a:avLst/>
          </a:prstGeom>
          <a:solidFill>
            <a:schemeClr val="bg1"/>
          </a:solidFill>
        </p:spPr>
        <p:txBody>
          <a:bodyPr wrap="square" rtlCol="0">
            <a:spAutoFit/>
          </a:bodyPr>
          <a:lstStyle/>
          <a:p>
            <a:pPr algn="l"/>
            <a:r>
              <a:rPr lang="en-US" sz="800" b="1" spc="-100" baseline="0" noProof="0" dirty="0">
                <a:solidFill>
                  <a:schemeClr val="tx1"/>
                </a:solidFill>
                <a:latin typeface="Arial Black" panose="020B0A04020102020204" pitchFamily="34" charset="0"/>
                <a:cs typeface="Arial" panose="020B0604020202020204" pitchFamily="34" charset="0"/>
              </a:rPr>
              <a:t>MILK AND DAIRY PRODUCTS</a:t>
            </a:r>
            <a:endParaRPr lang="en-US" sz="700" b="1" spc="-100" baseline="0" noProof="0" dirty="0">
              <a:solidFill>
                <a:schemeClr val="tx1"/>
              </a:solidFill>
              <a:latin typeface="Arial Black" panose="020B0A04020102020204" pitchFamily="34" charset="0"/>
              <a:cs typeface="Arial" panose="020B0604020202020204" pitchFamily="34" charset="0"/>
            </a:endParaRPr>
          </a:p>
          <a:p>
            <a:pPr algn="l"/>
            <a:r>
              <a:rPr lang="en-US" sz="640" kern="1200" spc="-10" baseline="0" noProof="0" dirty="0" err="1">
                <a:solidFill>
                  <a:schemeClr val="tx1"/>
                </a:solidFill>
                <a:latin typeface="Arial" panose="020B0604020202020204" pitchFamily="34" charset="0"/>
                <a:ea typeface="+mn-ea"/>
                <a:cs typeface="Arial" panose="020B0604020202020204" pitchFamily="34" charset="0"/>
              </a:rPr>
              <a:t>Øllingegaard</a:t>
            </a:r>
            <a:r>
              <a:rPr lang="en-US" sz="640" kern="1200" spc="-10" baseline="0" noProof="0" dirty="0">
                <a:solidFill>
                  <a:schemeClr val="tx1"/>
                </a:solidFill>
                <a:latin typeface="Arial" panose="020B0604020202020204" pitchFamily="34" charset="0"/>
                <a:ea typeface="+mn-ea"/>
                <a:cs typeface="Arial" panose="020B0604020202020204" pitchFamily="34" charset="0"/>
              </a:rPr>
              <a:t> Mejeri is a dairy farm situated in Northern Zealand producing over 60 different organic dairy products. The raw milk comes from different farms located nearby and the transportation time is very short. All their suppliers plant herbs in the field providing a greater biodiversity. In addition, it gives a better tasting forage for the cows which can be tasted in the product: Tasty and healthy milk.</a:t>
            </a:r>
          </a:p>
          <a:p>
            <a:pPr algn="l"/>
            <a:endParaRPr lang="en-US" sz="640" kern="1200" spc="-10" baseline="0" noProof="0" dirty="0">
              <a:solidFill>
                <a:schemeClr val="tx1"/>
              </a:solidFill>
              <a:latin typeface="Arial" panose="020B0604020202020204" pitchFamily="34" charset="0"/>
              <a:ea typeface="+mn-ea"/>
              <a:cs typeface="Arial" panose="020B0604020202020204" pitchFamily="34" charset="0"/>
            </a:endParaRPr>
          </a:p>
          <a:p>
            <a:pPr algn="l">
              <a:lnSpc>
                <a:spcPct val="150000"/>
              </a:lnSpc>
            </a:pPr>
            <a:endParaRPr lang="en-US" sz="640" noProof="0" dirty="0">
              <a:solidFill>
                <a:schemeClr val="tx1"/>
              </a:solidFill>
              <a:latin typeface="Arial" panose="020B0604020202020204" pitchFamily="34" charset="0"/>
              <a:cs typeface="Arial" panose="020B0604020202020204" pitchFamily="34" charset="0"/>
            </a:endParaRPr>
          </a:p>
          <a:p>
            <a:pPr algn="l"/>
            <a:r>
              <a:rPr lang="en-US" sz="800" b="1" spc="-100" baseline="0" noProof="0" dirty="0">
                <a:solidFill>
                  <a:schemeClr val="tx1"/>
                </a:solidFill>
                <a:latin typeface="Arial Black" panose="020B0A04020102020204" pitchFamily="34" charset="0"/>
                <a:cs typeface="Arial" panose="020B0604020202020204" pitchFamily="34" charset="0"/>
              </a:rPr>
              <a:t>VEGETABLES</a:t>
            </a:r>
          </a:p>
          <a:p>
            <a:pPr algn="l"/>
            <a:endParaRPr lang="en-US" sz="700" b="1" spc="-100" baseline="0" noProof="0" dirty="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dirty="0">
                <a:solidFill>
                  <a:schemeClr val="tx1"/>
                </a:solidFill>
                <a:latin typeface="Arial" panose="020B0604020202020204" pitchFamily="34" charset="0"/>
                <a:ea typeface="+mn-ea"/>
                <a:cs typeface="Arial" panose="020B0604020202020204" pitchFamily="34" charset="0"/>
              </a:rPr>
              <a:t>Our vegetable supplier, Saris is a value-based farm producing organic vegetables in the Northern part of Zealand. They have a broad selection of organic vegetables from their own produce and from a handful of other organic vegetables farmers. They only produce high quality seasonal vegetables, which is due to the minerals in the ground and our seasons and weather, the most traditional Danish vegetables.</a:t>
            </a:r>
          </a:p>
          <a:p>
            <a:pPr algn="l"/>
            <a:endParaRPr lang="en-US" sz="640" noProof="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337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C4794F-4A89-DBA5-81F1-BFE2D44D7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C48EC107-EDA6-CAF4-5752-D56D0F72E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EC95A1-51AD-A847-7D3A-847033567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3A15-C166-2143-8B88-D1A6526424D3}" type="datetimeFigureOut">
              <a:rPr lang="da-DK" smtClean="0"/>
              <a:t>09-01-2026</a:t>
            </a:fld>
            <a:endParaRPr lang="da-DK"/>
          </a:p>
        </p:txBody>
      </p:sp>
      <p:sp>
        <p:nvSpPr>
          <p:cNvPr id="5" name="Pladsholder til sidefod 4">
            <a:extLst>
              <a:ext uri="{FF2B5EF4-FFF2-40B4-BE49-F238E27FC236}">
                <a16:creationId xmlns:a16="http://schemas.microsoft.com/office/drawing/2014/main" id="{60AB0B9D-0269-25A1-9ECC-2746E7DE6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5ABFD9-D60A-A91F-0DF8-E6CCD13DB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202C9-9A5C-D74E-8C7D-AD9BE93A29D3}" type="slidenum">
              <a:rPr lang="da-DK" smtClean="0"/>
              <a:t>‹nr.›</a:t>
            </a:fld>
            <a:endParaRPr lang="da-DK"/>
          </a:p>
        </p:txBody>
      </p:sp>
    </p:spTree>
    <p:extLst>
      <p:ext uri="{BB962C8B-B14F-4D97-AF65-F5344CB8AC3E}">
        <p14:creationId xmlns:p14="http://schemas.microsoft.com/office/powerpoint/2010/main" val="315884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9" r:id="rId4"/>
    <p:sldLayoutId id="2147483678" r:id="rId5"/>
    <p:sldLayoutId id="21474836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0DC7C-AF2C-F723-FE8B-A707A06CD246}"/>
              </a:ext>
            </a:extLst>
          </p:cNvPr>
          <p:cNvSpPr>
            <a:spLocks noGrp="1"/>
          </p:cNvSpPr>
          <p:nvPr>
            <p:ph type="title"/>
          </p:nvPr>
        </p:nvSpPr>
        <p:spPr/>
        <p:txBody>
          <a:bodyPr/>
          <a:lstStyle/>
          <a:p>
            <a:endParaRPr lang="en-US"/>
          </a:p>
        </p:txBody>
      </p:sp>
      <p:sp>
        <p:nvSpPr>
          <p:cNvPr id="3" name="Pladsholder til tekst 2">
            <a:extLst>
              <a:ext uri="{FF2B5EF4-FFF2-40B4-BE49-F238E27FC236}">
                <a16:creationId xmlns:a16="http://schemas.microsoft.com/office/drawing/2014/main" id="{A7A8756F-3F3C-F37E-F7F4-E7AE5E251392}"/>
              </a:ext>
            </a:extLst>
          </p:cNvPr>
          <p:cNvSpPr>
            <a:spLocks noGrp="1"/>
          </p:cNvSpPr>
          <p:nvPr>
            <p:ph type="body" sz="half" idx="10"/>
          </p:nvPr>
        </p:nvSpPr>
        <p:spPr/>
        <p:txBody>
          <a:bodyPr/>
          <a:lstStyle/>
          <a:p>
            <a:endParaRPr lang="en-US"/>
          </a:p>
        </p:txBody>
      </p:sp>
      <p:sp>
        <p:nvSpPr>
          <p:cNvPr id="4" name="Pladsholder til tekst 3">
            <a:extLst>
              <a:ext uri="{FF2B5EF4-FFF2-40B4-BE49-F238E27FC236}">
                <a16:creationId xmlns:a16="http://schemas.microsoft.com/office/drawing/2014/main" id="{06B22A42-F1A5-75EF-721A-14C2029DB9F7}"/>
              </a:ext>
            </a:extLst>
          </p:cNvPr>
          <p:cNvSpPr>
            <a:spLocks noGrp="1"/>
          </p:cNvSpPr>
          <p:nvPr>
            <p:ph type="body" sz="half" idx="11"/>
          </p:nvPr>
        </p:nvSpPr>
        <p:spPr/>
        <p:txBody>
          <a:bodyPr/>
          <a:lstStyle/>
          <a:p>
            <a:endParaRPr lang="en-US"/>
          </a:p>
        </p:txBody>
      </p:sp>
      <p:sp>
        <p:nvSpPr>
          <p:cNvPr id="5" name="Pladsholder til tekst 4">
            <a:extLst>
              <a:ext uri="{FF2B5EF4-FFF2-40B4-BE49-F238E27FC236}">
                <a16:creationId xmlns:a16="http://schemas.microsoft.com/office/drawing/2014/main" id="{D8A28A18-C08C-E35F-9CDB-341FB4007A50}"/>
              </a:ext>
            </a:extLst>
          </p:cNvPr>
          <p:cNvSpPr>
            <a:spLocks noGrp="1"/>
          </p:cNvSpPr>
          <p:nvPr>
            <p:ph type="body" sz="half" idx="23"/>
          </p:nvPr>
        </p:nvSpPr>
        <p:spPr/>
        <p:txBody>
          <a:bodyPr/>
          <a:lstStyle/>
          <a:p>
            <a:endParaRPr lang="en-US"/>
          </a:p>
        </p:txBody>
      </p:sp>
      <p:sp>
        <p:nvSpPr>
          <p:cNvPr id="6" name="Pladsholder til tekst 5">
            <a:extLst>
              <a:ext uri="{FF2B5EF4-FFF2-40B4-BE49-F238E27FC236}">
                <a16:creationId xmlns:a16="http://schemas.microsoft.com/office/drawing/2014/main" id="{12CB4CBE-48A1-5105-D846-2528D787F851}"/>
              </a:ext>
            </a:extLst>
          </p:cNvPr>
          <p:cNvSpPr>
            <a:spLocks noGrp="1"/>
          </p:cNvSpPr>
          <p:nvPr>
            <p:ph type="body" sz="half" idx="25"/>
          </p:nvPr>
        </p:nvSpPr>
        <p:spPr/>
        <p:txBody>
          <a:bodyPr/>
          <a:lstStyle/>
          <a:p>
            <a:endParaRPr lang="en-US"/>
          </a:p>
        </p:txBody>
      </p:sp>
      <p:sp>
        <p:nvSpPr>
          <p:cNvPr id="7" name="Pladsholder til tekst 6">
            <a:extLst>
              <a:ext uri="{FF2B5EF4-FFF2-40B4-BE49-F238E27FC236}">
                <a16:creationId xmlns:a16="http://schemas.microsoft.com/office/drawing/2014/main" id="{0DD990EC-E1D1-3726-9899-2F938B6A201F}"/>
              </a:ext>
            </a:extLst>
          </p:cNvPr>
          <p:cNvSpPr>
            <a:spLocks noGrp="1"/>
          </p:cNvSpPr>
          <p:nvPr>
            <p:ph type="body" sz="half" idx="26"/>
          </p:nvPr>
        </p:nvSpPr>
        <p:spPr/>
        <p:txBody>
          <a:bodyPr/>
          <a:lstStyle/>
          <a:p>
            <a:endParaRPr lang="en-US"/>
          </a:p>
        </p:txBody>
      </p:sp>
      <p:sp>
        <p:nvSpPr>
          <p:cNvPr id="8" name="Pladsholder til tekst 7">
            <a:extLst>
              <a:ext uri="{FF2B5EF4-FFF2-40B4-BE49-F238E27FC236}">
                <a16:creationId xmlns:a16="http://schemas.microsoft.com/office/drawing/2014/main" id="{66116279-78E1-4CF5-2E9A-C72D25B7EEC1}"/>
              </a:ext>
            </a:extLst>
          </p:cNvPr>
          <p:cNvSpPr>
            <a:spLocks noGrp="1"/>
          </p:cNvSpPr>
          <p:nvPr>
            <p:ph type="body" sz="half" idx="13"/>
          </p:nvPr>
        </p:nvSpPr>
        <p:spPr/>
        <p:txBody>
          <a:bodyPr/>
          <a:lstStyle/>
          <a:p>
            <a:endParaRPr lang="en-US"/>
          </a:p>
        </p:txBody>
      </p:sp>
      <p:sp>
        <p:nvSpPr>
          <p:cNvPr id="9" name="Pladsholder til tekst 8">
            <a:extLst>
              <a:ext uri="{FF2B5EF4-FFF2-40B4-BE49-F238E27FC236}">
                <a16:creationId xmlns:a16="http://schemas.microsoft.com/office/drawing/2014/main" id="{B0BA8A8E-09E4-6380-E7EE-9EBFADA988A9}"/>
              </a:ext>
            </a:extLst>
          </p:cNvPr>
          <p:cNvSpPr>
            <a:spLocks noGrp="1"/>
          </p:cNvSpPr>
          <p:nvPr>
            <p:ph type="body" sz="half" idx="14"/>
          </p:nvPr>
        </p:nvSpPr>
        <p:spPr/>
        <p:txBody>
          <a:bodyPr/>
          <a:lstStyle/>
          <a:p>
            <a:endParaRPr lang="en-US"/>
          </a:p>
        </p:txBody>
      </p:sp>
      <p:sp>
        <p:nvSpPr>
          <p:cNvPr id="10" name="Pladsholder til tekst 9">
            <a:extLst>
              <a:ext uri="{FF2B5EF4-FFF2-40B4-BE49-F238E27FC236}">
                <a16:creationId xmlns:a16="http://schemas.microsoft.com/office/drawing/2014/main" id="{5A55973D-5B4E-79FF-2FE0-82355E489D4E}"/>
              </a:ext>
            </a:extLst>
          </p:cNvPr>
          <p:cNvSpPr>
            <a:spLocks noGrp="1"/>
          </p:cNvSpPr>
          <p:nvPr>
            <p:ph type="body" sz="half" idx="15"/>
          </p:nvPr>
        </p:nvSpPr>
        <p:spPr/>
        <p:txBody>
          <a:bodyPr/>
          <a:lstStyle/>
          <a:p>
            <a:endParaRPr lang="en-US"/>
          </a:p>
        </p:txBody>
      </p:sp>
      <p:sp>
        <p:nvSpPr>
          <p:cNvPr id="11" name="Pladsholder til tekst 10">
            <a:extLst>
              <a:ext uri="{FF2B5EF4-FFF2-40B4-BE49-F238E27FC236}">
                <a16:creationId xmlns:a16="http://schemas.microsoft.com/office/drawing/2014/main" id="{8FAE862A-0ADF-61EC-0C90-4460071FE887}"/>
              </a:ext>
            </a:extLst>
          </p:cNvPr>
          <p:cNvSpPr>
            <a:spLocks noGrp="1"/>
          </p:cNvSpPr>
          <p:nvPr>
            <p:ph type="body" sz="half" idx="16"/>
          </p:nvPr>
        </p:nvSpPr>
        <p:spPr/>
        <p:txBody>
          <a:bodyPr/>
          <a:lstStyle/>
          <a:p>
            <a:endParaRPr lang="en-US"/>
          </a:p>
        </p:txBody>
      </p:sp>
      <p:sp>
        <p:nvSpPr>
          <p:cNvPr id="12" name="Pladsholder til tekst 11">
            <a:extLst>
              <a:ext uri="{FF2B5EF4-FFF2-40B4-BE49-F238E27FC236}">
                <a16:creationId xmlns:a16="http://schemas.microsoft.com/office/drawing/2014/main" id="{86098773-A9AF-8336-E0AC-0F5134CEE28D}"/>
              </a:ext>
            </a:extLst>
          </p:cNvPr>
          <p:cNvSpPr>
            <a:spLocks noGrp="1"/>
          </p:cNvSpPr>
          <p:nvPr>
            <p:ph type="body" sz="half" idx="17"/>
          </p:nvPr>
        </p:nvSpPr>
        <p:spPr/>
        <p:txBody>
          <a:bodyPr/>
          <a:lstStyle/>
          <a:p>
            <a:endParaRPr lang="en-US"/>
          </a:p>
        </p:txBody>
      </p:sp>
      <p:sp>
        <p:nvSpPr>
          <p:cNvPr id="13" name="Pladsholder til tekst 12">
            <a:extLst>
              <a:ext uri="{FF2B5EF4-FFF2-40B4-BE49-F238E27FC236}">
                <a16:creationId xmlns:a16="http://schemas.microsoft.com/office/drawing/2014/main" id="{FF774BF0-03CD-605A-9152-D069EC9F669D}"/>
              </a:ext>
            </a:extLst>
          </p:cNvPr>
          <p:cNvSpPr>
            <a:spLocks noGrp="1"/>
          </p:cNvSpPr>
          <p:nvPr>
            <p:ph type="body" sz="half" idx="18"/>
          </p:nvPr>
        </p:nvSpPr>
        <p:spPr/>
        <p:txBody>
          <a:bodyPr/>
          <a:lstStyle/>
          <a:p>
            <a:endParaRPr lang="en-US"/>
          </a:p>
        </p:txBody>
      </p:sp>
      <p:sp>
        <p:nvSpPr>
          <p:cNvPr id="14" name="Pladsholder til tekst 13">
            <a:extLst>
              <a:ext uri="{FF2B5EF4-FFF2-40B4-BE49-F238E27FC236}">
                <a16:creationId xmlns:a16="http://schemas.microsoft.com/office/drawing/2014/main" id="{190EFBF9-5CF7-9A48-AEB8-063B4B226620}"/>
              </a:ext>
            </a:extLst>
          </p:cNvPr>
          <p:cNvSpPr>
            <a:spLocks noGrp="1"/>
          </p:cNvSpPr>
          <p:nvPr>
            <p:ph type="body" sz="half" idx="19"/>
          </p:nvPr>
        </p:nvSpPr>
        <p:spPr/>
        <p:txBody>
          <a:bodyPr/>
          <a:lstStyle/>
          <a:p>
            <a:endParaRPr lang="en-US"/>
          </a:p>
        </p:txBody>
      </p:sp>
      <p:sp>
        <p:nvSpPr>
          <p:cNvPr id="15" name="Pladsholder til tekst 14">
            <a:extLst>
              <a:ext uri="{FF2B5EF4-FFF2-40B4-BE49-F238E27FC236}">
                <a16:creationId xmlns:a16="http://schemas.microsoft.com/office/drawing/2014/main" id="{6C5D9083-1DA3-CDC5-A2C9-AF95719C2255}"/>
              </a:ext>
            </a:extLst>
          </p:cNvPr>
          <p:cNvSpPr>
            <a:spLocks noGrp="1"/>
          </p:cNvSpPr>
          <p:nvPr>
            <p:ph type="body" sz="half" idx="20"/>
          </p:nvPr>
        </p:nvSpPr>
        <p:spPr/>
        <p:txBody>
          <a:bodyPr/>
          <a:lstStyle/>
          <a:p>
            <a:endParaRPr lang="en-US"/>
          </a:p>
        </p:txBody>
      </p:sp>
      <p:sp>
        <p:nvSpPr>
          <p:cNvPr id="16" name="Pladsholder til tekst 15">
            <a:extLst>
              <a:ext uri="{FF2B5EF4-FFF2-40B4-BE49-F238E27FC236}">
                <a16:creationId xmlns:a16="http://schemas.microsoft.com/office/drawing/2014/main" id="{69D89B03-25C9-1306-9A0B-659003E9C4BB}"/>
              </a:ext>
            </a:extLst>
          </p:cNvPr>
          <p:cNvSpPr>
            <a:spLocks noGrp="1"/>
          </p:cNvSpPr>
          <p:nvPr>
            <p:ph type="body" sz="half" idx="21"/>
          </p:nvPr>
        </p:nvSpPr>
        <p:spPr/>
        <p:txBody>
          <a:bodyPr/>
          <a:lstStyle/>
          <a:p>
            <a:endParaRPr lang="en-US"/>
          </a:p>
        </p:txBody>
      </p:sp>
      <p:sp>
        <p:nvSpPr>
          <p:cNvPr id="17" name="Pladsholder til tekst 16">
            <a:extLst>
              <a:ext uri="{FF2B5EF4-FFF2-40B4-BE49-F238E27FC236}">
                <a16:creationId xmlns:a16="http://schemas.microsoft.com/office/drawing/2014/main" id="{D4470733-8106-4793-140D-4DCD9A6D456E}"/>
              </a:ext>
            </a:extLst>
          </p:cNvPr>
          <p:cNvSpPr>
            <a:spLocks noGrp="1"/>
          </p:cNvSpPr>
          <p:nvPr>
            <p:ph type="body" sz="half" idx="22"/>
          </p:nvPr>
        </p:nvSpPr>
        <p:spPr/>
        <p:txBody>
          <a:bodyPr/>
          <a:lstStyle/>
          <a:p>
            <a:endParaRPr lang="en-US"/>
          </a:p>
        </p:txBody>
      </p:sp>
      <p:sp>
        <p:nvSpPr>
          <p:cNvPr id="18" name="Pladsholder til tekst 17">
            <a:extLst>
              <a:ext uri="{FF2B5EF4-FFF2-40B4-BE49-F238E27FC236}">
                <a16:creationId xmlns:a16="http://schemas.microsoft.com/office/drawing/2014/main" id="{3B011E8C-DAB5-9469-3EC9-57A2FB388886}"/>
              </a:ext>
            </a:extLst>
          </p:cNvPr>
          <p:cNvSpPr>
            <a:spLocks noGrp="1"/>
          </p:cNvSpPr>
          <p:nvPr>
            <p:ph type="body" sz="half" idx="27"/>
          </p:nvPr>
        </p:nvSpPr>
        <p:spPr/>
        <p:txBody>
          <a:bodyPr/>
          <a:lstStyle/>
          <a:p>
            <a:endParaRPr lang="en-US"/>
          </a:p>
        </p:txBody>
      </p:sp>
    </p:spTree>
    <p:extLst>
      <p:ext uri="{BB962C8B-B14F-4D97-AF65-F5344CB8AC3E}">
        <p14:creationId xmlns:p14="http://schemas.microsoft.com/office/powerpoint/2010/main" val="220830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EFEC350-63F8-8BF6-DC04-E2405272F30C}"/>
              </a:ext>
            </a:extLst>
          </p:cNvPr>
          <p:cNvSpPr>
            <a:spLocks noGrp="1"/>
          </p:cNvSpPr>
          <p:nvPr>
            <p:ph type="body" sz="half" idx="80"/>
          </p:nvPr>
        </p:nvSpPr>
        <p:spPr/>
        <p:txBody>
          <a:bodyPr/>
          <a:lstStyle/>
          <a:p>
            <a:endParaRPr lang="en-US"/>
          </a:p>
        </p:txBody>
      </p:sp>
      <p:sp>
        <p:nvSpPr>
          <p:cNvPr id="3" name="Pladsholder til tekst 2">
            <a:extLst>
              <a:ext uri="{FF2B5EF4-FFF2-40B4-BE49-F238E27FC236}">
                <a16:creationId xmlns:a16="http://schemas.microsoft.com/office/drawing/2014/main" id="{966BAE95-2018-A3F0-885D-63F5837ED4E9}"/>
              </a:ext>
            </a:extLst>
          </p:cNvPr>
          <p:cNvSpPr>
            <a:spLocks noGrp="1"/>
          </p:cNvSpPr>
          <p:nvPr>
            <p:ph type="body" sz="half" idx="81"/>
          </p:nvPr>
        </p:nvSpPr>
        <p:spPr/>
        <p:txBody>
          <a:bodyPr/>
          <a:lstStyle/>
          <a:p>
            <a:endParaRPr lang="en-US"/>
          </a:p>
        </p:txBody>
      </p:sp>
      <p:sp>
        <p:nvSpPr>
          <p:cNvPr id="4" name="Pladsholder til tekst 3">
            <a:extLst>
              <a:ext uri="{FF2B5EF4-FFF2-40B4-BE49-F238E27FC236}">
                <a16:creationId xmlns:a16="http://schemas.microsoft.com/office/drawing/2014/main" id="{48BCB343-830E-E1FD-63D5-64B4C44DB3C2}"/>
              </a:ext>
            </a:extLst>
          </p:cNvPr>
          <p:cNvSpPr>
            <a:spLocks noGrp="1"/>
          </p:cNvSpPr>
          <p:nvPr>
            <p:ph type="body" sz="half" idx="84"/>
          </p:nvPr>
        </p:nvSpPr>
        <p:spPr/>
        <p:txBody>
          <a:bodyPr/>
          <a:lstStyle/>
          <a:p>
            <a:endParaRPr lang="en-US"/>
          </a:p>
        </p:txBody>
      </p:sp>
      <p:sp>
        <p:nvSpPr>
          <p:cNvPr id="5" name="Pladsholder til tekst 4">
            <a:extLst>
              <a:ext uri="{FF2B5EF4-FFF2-40B4-BE49-F238E27FC236}">
                <a16:creationId xmlns:a16="http://schemas.microsoft.com/office/drawing/2014/main" id="{892CDACF-6449-2754-63A2-60E5E11CE603}"/>
              </a:ext>
            </a:extLst>
          </p:cNvPr>
          <p:cNvSpPr>
            <a:spLocks noGrp="1"/>
          </p:cNvSpPr>
          <p:nvPr>
            <p:ph type="body" sz="half" idx="86"/>
          </p:nvPr>
        </p:nvSpPr>
        <p:spPr/>
        <p:txBody>
          <a:bodyPr/>
          <a:lstStyle/>
          <a:p>
            <a:endParaRPr lang="en-US"/>
          </a:p>
        </p:txBody>
      </p:sp>
      <p:sp>
        <p:nvSpPr>
          <p:cNvPr id="6" name="Pladsholder til tekst 5">
            <a:extLst>
              <a:ext uri="{FF2B5EF4-FFF2-40B4-BE49-F238E27FC236}">
                <a16:creationId xmlns:a16="http://schemas.microsoft.com/office/drawing/2014/main" id="{42FB328D-1A63-77CE-EC3D-853B49A10C2A}"/>
              </a:ext>
            </a:extLst>
          </p:cNvPr>
          <p:cNvSpPr>
            <a:spLocks noGrp="1"/>
          </p:cNvSpPr>
          <p:nvPr>
            <p:ph type="body" sz="half" idx="87"/>
          </p:nvPr>
        </p:nvSpPr>
        <p:spPr/>
        <p:txBody>
          <a:bodyPr/>
          <a:lstStyle/>
          <a:p>
            <a:endParaRPr lang="en-US"/>
          </a:p>
        </p:txBody>
      </p:sp>
      <p:sp>
        <p:nvSpPr>
          <p:cNvPr id="7" name="Pladsholder til tekst 6">
            <a:extLst>
              <a:ext uri="{FF2B5EF4-FFF2-40B4-BE49-F238E27FC236}">
                <a16:creationId xmlns:a16="http://schemas.microsoft.com/office/drawing/2014/main" id="{4E878BB9-3CE9-8F19-80D0-CB38B673C583}"/>
              </a:ext>
            </a:extLst>
          </p:cNvPr>
          <p:cNvSpPr>
            <a:spLocks noGrp="1"/>
          </p:cNvSpPr>
          <p:nvPr>
            <p:ph type="body" sz="half" idx="88"/>
          </p:nvPr>
        </p:nvSpPr>
        <p:spPr/>
        <p:txBody>
          <a:bodyPr/>
          <a:lstStyle/>
          <a:p>
            <a:endParaRPr lang="en-US"/>
          </a:p>
        </p:txBody>
      </p:sp>
      <p:sp>
        <p:nvSpPr>
          <p:cNvPr id="8" name="Pladsholder til tekst 7">
            <a:extLst>
              <a:ext uri="{FF2B5EF4-FFF2-40B4-BE49-F238E27FC236}">
                <a16:creationId xmlns:a16="http://schemas.microsoft.com/office/drawing/2014/main" id="{078772C2-3CFF-FD60-2E28-D166C32154FF}"/>
              </a:ext>
            </a:extLst>
          </p:cNvPr>
          <p:cNvSpPr>
            <a:spLocks noGrp="1"/>
          </p:cNvSpPr>
          <p:nvPr>
            <p:ph type="body" sz="half" idx="90"/>
          </p:nvPr>
        </p:nvSpPr>
        <p:spPr/>
        <p:txBody>
          <a:bodyPr/>
          <a:lstStyle/>
          <a:p>
            <a:endParaRPr lang="en-US"/>
          </a:p>
        </p:txBody>
      </p:sp>
      <p:sp>
        <p:nvSpPr>
          <p:cNvPr id="9" name="Pladsholder til tekst 8">
            <a:extLst>
              <a:ext uri="{FF2B5EF4-FFF2-40B4-BE49-F238E27FC236}">
                <a16:creationId xmlns:a16="http://schemas.microsoft.com/office/drawing/2014/main" id="{3A982296-E9A4-F223-02C8-F83D1494EC81}"/>
              </a:ext>
            </a:extLst>
          </p:cNvPr>
          <p:cNvSpPr>
            <a:spLocks noGrp="1"/>
          </p:cNvSpPr>
          <p:nvPr>
            <p:ph type="body" sz="half" idx="91"/>
          </p:nvPr>
        </p:nvSpPr>
        <p:spPr/>
        <p:txBody>
          <a:bodyPr/>
          <a:lstStyle/>
          <a:p>
            <a:endParaRPr lang="en-US"/>
          </a:p>
        </p:txBody>
      </p:sp>
      <p:sp>
        <p:nvSpPr>
          <p:cNvPr id="10" name="Pladsholder til tekst 9">
            <a:extLst>
              <a:ext uri="{FF2B5EF4-FFF2-40B4-BE49-F238E27FC236}">
                <a16:creationId xmlns:a16="http://schemas.microsoft.com/office/drawing/2014/main" id="{0BFCA13C-AEC1-4ED8-A950-DC5101829B94}"/>
              </a:ext>
            </a:extLst>
          </p:cNvPr>
          <p:cNvSpPr>
            <a:spLocks noGrp="1"/>
          </p:cNvSpPr>
          <p:nvPr>
            <p:ph type="body" sz="half" idx="106"/>
          </p:nvPr>
        </p:nvSpPr>
        <p:spPr/>
        <p:txBody>
          <a:bodyPr/>
          <a:lstStyle/>
          <a:p>
            <a:endParaRPr lang="en-US"/>
          </a:p>
        </p:txBody>
      </p:sp>
      <p:sp>
        <p:nvSpPr>
          <p:cNvPr id="11" name="Pladsholder til tekst 10">
            <a:extLst>
              <a:ext uri="{FF2B5EF4-FFF2-40B4-BE49-F238E27FC236}">
                <a16:creationId xmlns:a16="http://schemas.microsoft.com/office/drawing/2014/main" id="{0E6CF668-AC41-FCFC-72C8-A6332B0FFD35}"/>
              </a:ext>
            </a:extLst>
          </p:cNvPr>
          <p:cNvSpPr>
            <a:spLocks noGrp="1"/>
          </p:cNvSpPr>
          <p:nvPr>
            <p:ph type="body" sz="half" idx="107"/>
          </p:nvPr>
        </p:nvSpPr>
        <p:spPr/>
        <p:txBody>
          <a:bodyPr/>
          <a:lstStyle/>
          <a:p>
            <a:endParaRPr lang="en-US"/>
          </a:p>
        </p:txBody>
      </p:sp>
      <p:sp>
        <p:nvSpPr>
          <p:cNvPr id="12" name="Pladsholder til tekst 11">
            <a:extLst>
              <a:ext uri="{FF2B5EF4-FFF2-40B4-BE49-F238E27FC236}">
                <a16:creationId xmlns:a16="http://schemas.microsoft.com/office/drawing/2014/main" id="{64C07BB6-FC20-2A91-9920-27CB8306FA75}"/>
              </a:ext>
            </a:extLst>
          </p:cNvPr>
          <p:cNvSpPr>
            <a:spLocks noGrp="1"/>
          </p:cNvSpPr>
          <p:nvPr>
            <p:ph type="body" sz="half" idx="112"/>
          </p:nvPr>
        </p:nvSpPr>
        <p:spPr/>
        <p:txBody>
          <a:bodyPr/>
          <a:lstStyle/>
          <a:p>
            <a:endParaRPr lang="en-US"/>
          </a:p>
        </p:txBody>
      </p:sp>
      <p:sp>
        <p:nvSpPr>
          <p:cNvPr id="13" name="Pladsholder til tekst 12">
            <a:extLst>
              <a:ext uri="{FF2B5EF4-FFF2-40B4-BE49-F238E27FC236}">
                <a16:creationId xmlns:a16="http://schemas.microsoft.com/office/drawing/2014/main" id="{9507FD92-BAF9-686B-1D9F-8FF614AF25F4}"/>
              </a:ext>
            </a:extLst>
          </p:cNvPr>
          <p:cNvSpPr>
            <a:spLocks noGrp="1"/>
          </p:cNvSpPr>
          <p:nvPr>
            <p:ph type="body" sz="half" idx="113"/>
          </p:nvPr>
        </p:nvSpPr>
        <p:spPr/>
        <p:txBody>
          <a:bodyPr/>
          <a:lstStyle/>
          <a:p>
            <a:endParaRPr lang="en-US"/>
          </a:p>
        </p:txBody>
      </p:sp>
      <p:sp>
        <p:nvSpPr>
          <p:cNvPr id="14" name="Pladsholder til tekst 13">
            <a:extLst>
              <a:ext uri="{FF2B5EF4-FFF2-40B4-BE49-F238E27FC236}">
                <a16:creationId xmlns:a16="http://schemas.microsoft.com/office/drawing/2014/main" id="{96B5D20B-11A1-6324-0F98-D2010EF35A6D}"/>
              </a:ext>
            </a:extLst>
          </p:cNvPr>
          <p:cNvSpPr>
            <a:spLocks noGrp="1"/>
          </p:cNvSpPr>
          <p:nvPr>
            <p:ph type="body" sz="half" idx="114"/>
          </p:nvPr>
        </p:nvSpPr>
        <p:spPr/>
        <p:txBody>
          <a:bodyPr/>
          <a:lstStyle/>
          <a:p>
            <a:endParaRPr lang="en-US"/>
          </a:p>
        </p:txBody>
      </p:sp>
      <p:sp>
        <p:nvSpPr>
          <p:cNvPr id="15" name="Pladsholder til tekst 14">
            <a:extLst>
              <a:ext uri="{FF2B5EF4-FFF2-40B4-BE49-F238E27FC236}">
                <a16:creationId xmlns:a16="http://schemas.microsoft.com/office/drawing/2014/main" id="{EA4F0554-0C35-806F-B337-6996A786867E}"/>
              </a:ext>
            </a:extLst>
          </p:cNvPr>
          <p:cNvSpPr>
            <a:spLocks noGrp="1"/>
          </p:cNvSpPr>
          <p:nvPr>
            <p:ph type="body" sz="half" idx="129"/>
          </p:nvPr>
        </p:nvSpPr>
        <p:spPr/>
        <p:txBody>
          <a:bodyPr/>
          <a:lstStyle/>
          <a:p>
            <a:endParaRPr lang="en-US"/>
          </a:p>
        </p:txBody>
      </p:sp>
      <p:sp>
        <p:nvSpPr>
          <p:cNvPr id="16" name="Pladsholder til tekst 15">
            <a:extLst>
              <a:ext uri="{FF2B5EF4-FFF2-40B4-BE49-F238E27FC236}">
                <a16:creationId xmlns:a16="http://schemas.microsoft.com/office/drawing/2014/main" id="{8181BF1E-5C07-47F7-DC27-33FA37467C3E}"/>
              </a:ext>
            </a:extLst>
          </p:cNvPr>
          <p:cNvSpPr>
            <a:spLocks noGrp="1"/>
          </p:cNvSpPr>
          <p:nvPr>
            <p:ph type="body" sz="half" idx="130"/>
          </p:nvPr>
        </p:nvSpPr>
        <p:spPr/>
        <p:txBody>
          <a:bodyPr/>
          <a:lstStyle/>
          <a:p>
            <a:endParaRPr lang="en-US"/>
          </a:p>
        </p:txBody>
      </p:sp>
      <p:sp>
        <p:nvSpPr>
          <p:cNvPr id="17" name="Pladsholder til tekst 16">
            <a:extLst>
              <a:ext uri="{FF2B5EF4-FFF2-40B4-BE49-F238E27FC236}">
                <a16:creationId xmlns:a16="http://schemas.microsoft.com/office/drawing/2014/main" id="{38C46B4C-D28B-B9AA-8962-CF4C71193860}"/>
              </a:ext>
            </a:extLst>
          </p:cNvPr>
          <p:cNvSpPr>
            <a:spLocks noGrp="1"/>
          </p:cNvSpPr>
          <p:nvPr>
            <p:ph type="body" sz="half" idx="131"/>
          </p:nvPr>
        </p:nvSpPr>
        <p:spPr/>
        <p:txBody>
          <a:bodyPr/>
          <a:lstStyle/>
          <a:p>
            <a:endParaRPr lang="en-US"/>
          </a:p>
        </p:txBody>
      </p:sp>
      <p:sp>
        <p:nvSpPr>
          <p:cNvPr id="18" name="Pladsholder til tekst 17">
            <a:extLst>
              <a:ext uri="{FF2B5EF4-FFF2-40B4-BE49-F238E27FC236}">
                <a16:creationId xmlns:a16="http://schemas.microsoft.com/office/drawing/2014/main" id="{3984FCD6-C5F4-3ABF-8A39-ABFDEB096BA3}"/>
              </a:ext>
            </a:extLst>
          </p:cNvPr>
          <p:cNvSpPr>
            <a:spLocks noGrp="1"/>
          </p:cNvSpPr>
          <p:nvPr>
            <p:ph type="body" sz="half" idx="132"/>
          </p:nvPr>
        </p:nvSpPr>
        <p:spPr/>
        <p:txBody>
          <a:bodyPr/>
          <a:lstStyle/>
          <a:p>
            <a:endParaRPr lang="en-US"/>
          </a:p>
        </p:txBody>
      </p:sp>
      <p:sp>
        <p:nvSpPr>
          <p:cNvPr id="19" name="Pladsholder til tekst 18">
            <a:extLst>
              <a:ext uri="{FF2B5EF4-FFF2-40B4-BE49-F238E27FC236}">
                <a16:creationId xmlns:a16="http://schemas.microsoft.com/office/drawing/2014/main" id="{B6F71297-6752-53A2-87C8-54ECFF354233}"/>
              </a:ext>
            </a:extLst>
          </p:cNvPr>
          <p:cNvSpPr>
            <a:spLocks noGrp="1"/>
          </p:cNvSpPr>
          <p:nvPr>
            <p:ph type="body" sz="half" idx="133"/>
          </p:nvPr>
        </p:nvSpPr>
        <p:spPr/>
        <p:txBody>
          <a:bodyPr/>
          <a:lstStyle/>
          <a:p>
            <a:endParaRPr lang="en-US"/>
          </a:p>
        </p:txBody>
      </p:sp>
      <p:sp>
        <p:nvSpPr>
          <p:cNvPr id="20" name="Pladsholder til tekst 19">
            <a:extLst>
              <a:ext uri="{FF2B5EF4-FFF2-40B4-BE49-F238E27FC236}">
                <a16:creationId xmlns:a16="http://schemas.microsoft.com/office/drawing/2014/main" id="{0021BD51-1F39-15E1-93C5-6382BDEEECF5}"/>
              </a:ext>
            </a:extLst>
          </p:cNvPr>
          <p:cNvSpPr>
            <a:spLocks noGrp="1"/>
          </p:cNvSpPr>
          <p:nvPr>
            <p:ph type="body" sz="half" idx="145"/>
          </p:nvPr>
        </p:nvSpPr>
        <p:spPr/>
        <p:txBody>
          <a:bodyPr/>
          <a:lstStyle/>
          <a:p>
            <a:endParaRPr lang="en-US"/>
          </a:p>
        </p:txBody>
      </p:sp>
      <p:sp>
        <p:nvSpPr>
          <p:cNvPr id="21" name="Pladsholder til tekst 20">
            <a:extLst>
              <a:ext uri="{FF2B5EF4-FFF2-40B4-BE49-F238E27FC236}">
                <a16:creationId xmlns:a16="http://schemas.microsoft.com/office/drawing/2014/main" id="{9D066C2C-0DFD-69C4-B3C8-9FDF86714BF3}"/>
              </a:ext>
            </a:extLst>
          </p:cNvPr>
          <p:cNvSpPr>
            <a:spLocks noGrp="1"/>
          </p:cNvSpPr>
          <p:nvPr>
            <p:ph type="body" sz="half" idx="146"/>
          </p:nvPr>
        </p:nvSpPr>
        <p:spPr/>
        <p:txBody>
          <a:bodyPr/>
          <a:lstStyle/>
          <a:p>
            <a:endParaRPr lang="en-US"/>
          </a:p>
        </p:txBody>
      </p:sp>
      <p:sp>
        <p:nvSpPr>
          <p:cNvPr id="22" name="Pladsholder til tekst 21">
            <a:extLst>
              <a:ext uri="{FF2B5EF4-FFF2-40B4-BE49-F238E27FC236}">
                <a16:creationId xmlns:a16="http://schemas.microsoft.com/office/drawing/2014/main" id="{1D97D8E4-D55E-D8EB-55C6-CCA2E0ABF042}"/>
              </a:ext>
            </a:extLst>
          </p:cNvPr>
          <p:cNvSpPr>
            <a:spLocks noGrp="1"/>
          </p:cNvSpPr>
          <p:nvPr>
            <p:ph type="body" sz="half" idx="147"/>
          </p:nvPr>
        </p:nvSpPr>
        <p:spPr/>
        <p:txBody>
          <a:bodyPr/>
          <a:lstStyle/>
          <a:p>
            <a:endParaRPr lang="en-US"/>
          </a:p>
        </p:txBody>
      </p:sp>
      <p:sp>
        <p:nvSpPr>
          <p:cNvPr id="23" name="Pladsholder til tekst 22">
            <a:extLst>
              <a:ext uri="{FF2B5EF4-FFF2-40B4-BE49-F238E27FC236}">
                <a16:creationId xmlns:a16="http://schemas.microsoft.com/office/drawing/2014/main" id="{DFD2BC59-9633-F7E1-F4EB-521F1A2BF36E}"/>
              </a:ext>
            </a:extLst>
          </p:cNvPr>
          <p:cNvSpPr>
            <a:spLocks noGrp="1"/>
          </p:cNvSpPr>
          <p:nvPr>
            <p:ph type="body" sz="half" idx="154"/>
          </p:nvPr>
        </p:nvSpPr>
        <p:spPr/>
        <p:txBody>
          <a:bodyPr/>
          <a:lstStyle/>
          <a:p>
            <a:endParaRPr lang="en-US"/>
          </a:p>
        </p:txBody>
      </p:sp>
      <p:sp>
        <p:nvSpPr>
          <p:cNvPr id="24" name="Pladsholder til tekst 23">
            <a:extLst>
              <a:ext uri="{FF2B5EF4-FFF2-40B4-BE49-F238E27FC236}">
                <a16:creationId xmlns:a16="http://schemas.microsoft.com/office/drawing/2014/main" id="{C861214F-18E6-A17A-508D-7D1329F3452E}"/>
              </a:ext>
            </a:extLst>
          </p:cNvPr>
          <p:cNvSpPr>
            <a:spLocks noGrp="1"/>
          </p:cNvSpPr>
          <p:nvPr>
            <p:ph type="body" sz="half" idx="155"/>
          </p:nvPr>
        </p:nvSpPr>
        <p:spPr/>
        <p:txBody>
          <a:bodyPr/>
          <a:lstStyle/>
          <a:p>
            <a:endParaRPr lang="en-US"/>
          </a:p>
        </p:txBody>
      </p:sp>
      <p:sp>
        <p:nvSpPr>
          <p:cNvPr id="25" name="Pladsholder til tekst 24">
            <a:extLst>
              <a:ext uri="{FF2B5EF4-FFF2-40B4-BE49-F238E27FC236}">
                <a16:creationId xmlns:a16="http://schemas.microsoft.com/office/drawing/2014/main" id="{3A8B6A94-CA2B-84A2-F012-993A7BB10A52}"/>
              </a:ext>
            </a:extLst>
          </p:cNvPr>
          <p:cNvSpPr>
            <a:spLocks noGrp="1"/>
          </p:cNvSpPr>
          <p:nvPr>
            <p:ph type="body" sz="half" idx="156"/>
          </p:nvPr>
        </p:nvSpPr>
        <p:spPr/>
        <p:txBody>
          <a:bodyPr/>
          <a:lstStyle/>
          <a:p>
            <a:endParaRPr lang="en-US"/>
          </a:p>
        </p:txBody>
      </p:sp>
      <p:sp>
        <p:nvSpPr>
          <p:cNvPr id="26" name="Pladsholder til tekst 25">
            <a:extLst>
              <a:ext uri="{FF2B5EF4-FFF2-40B4-BE49-F238E27FC236}">
                <a16:creationId xmlns:a16="http://schemas.microsoft.com/office/drawing/2014/main" id="{CC1E023E-1AB6-D3DB-FFCC-6202FA551824}"/>
              </a:ext>
            </a:extLst>
          </p:cNvPr>
          <p:cNvSpPr>
            <a:spLocks noGrp="1"/>
          </p:cNvSpPr>
          <p:nvPr>
            <p:ph type="body" sz="half" idx="163"/>
          </p:nvPr>
        </p:nvSpPr>
        <p:spPr/>
        <p:txBody>
          <a:bodyPr/>
          <a:lstStyle/>
          <a:p>
            <a:endParaRPr lang="en-US"/>
          </a:p>
        </p:txBody>
      </p:sp>
      <p:sp>
        <p:nvSpPr>
          <p:cNvPr id="27" name="Pladsholder til tekst 26">
            <a:extLst>
              <a:ext uri="{FF2B5EF4-FFF2-40B4-BE49-F238E27FC236}">
                <a16:creationId xmlns:a16="http://schemas.microsoft.com/office/drawing/2014/main" id="{26BB7C62-5307-806C-365C-214744B3FAC8}"/>
              </a:ext>
            </a:extLst>
          </p:cNvPr>
          <p:cNvSpPr>
            <a:spLocks noGrp="1"/>
          </p:cNvSpPr>
          <p:nvPr>
            <p:ph type="body" sz="half" idx="164"/>
          </p:nvPr>
        </p:nvSpPr>
        <p:spPr/>
        <p:txBody>
          <a:bodyPr/>
          <a:lstStyle/>
          <a:p>
            <a:endParaRPr lang="en-US"/>
          </a:p>
        </p:txBody>
      </p:sp>
      <p:sp>
        <p:nvSpPr>
          <p:cNvPr id="28" name="Pladsholder til tekst 27">
            <a:extLst>
              <a:ext uri="{FF2B5EF4-FFF2-40B4-BE49-F238E27FC236}">
                <a16:creationId xmlns:a16="http://schemas.microsoft.com/office/drawing/2014/main" id="{792D0BE4-B5CD-8D25-F1F6-14C209D8BD9A}"/>
              </a:ext>
            </a:extLst>
          </p:cNvPr>
          <p:cNvSpPr>
            <a:spLocks noGrp="1"/>
          </p:cNvSpPr>
          <p:nvPr>
            <p:ph type="body" sz="half" idx="166"/>
          </p:nvPr>
        </p:nvSpPr>
        <p:spPr/>
        <p:txBody>
          <a:bodyPr/>
          <a:lstStyle/>
          <a:p>
            <a:endParaRPr lang="en-US"/>
          </a:p>
        </p:txBody>
      </p:sp>
      <p:sp>
        <p:nvSpPr>
          <p:cNvPr id="29" name="Pladsholder til tekst 28">
            <a:extLst>
              <a:ext uri="{FF2B5EF4-FFF2-40B4-BE49-F238E27FC236}">
                <a16:creationId xmlns:a16="http://schemas.microsoft.com/office/drawing/2014/main" id="{39277B5E-5D34-B888-45DA-5916B79A9A9C}"/>
              </a:ext>
            </a:extLst>
          </p:cNvPr>
          <p:cNvSpPr>
            <a:spLocks noGrp="1"/>
          </p:cNvSpPr>
          <p:nvPr>
            <p:ph type="body" sz="half" idx="167"/>
          </p:nvPr>
        </p:nvSpPr>
        <p:spPr/>
        <p:txBody>
          <a:bodyPr/>
          <a:lstStyle/>
          <a:p>
            <a:endParaRPr lang="en-US"/>
          </a:p>
        </p:txBody>
      </p:sp>
      <p:sp>
        <p:nvSpPr>
          <p:cNvPr id="30" name="Pladsholder til tekst 29">
            <a:extLst>
              <a:ext uri="{FF2B5EF4-FFF2-40B4-BE49-F238E27FC236}">
                <a16:creationId xmlns:a16="http://schemas.microsoft.com/office/drawing/2014/main" id="{3DBECAE5-0B23-414A-5E84-59127627AEDB}"/>
              </a:ext>
            </a:extLst>
          </p:cNvPr>
          <p:cNvSpPr>
            <a:spLocks noGrp="1"/>
          </p:cNvSpPr>
          <p:nvPr>
            <p:ph type="body" sz="half" idx="168"/>
          </p:nvPr>
        </p:nvSpPr>
        <p:spPr/>
        <p:txBody>
          <a:bodyPr/>
          <a:lstStyle/>
          <a:p>
            <a:endParaRPr lang="en-US"/>
          </a:p>
        </p:txBody>
      </p:sp>
      <p:sp>
        <p:nvSpPr>
          <p:cNvPr id="31" name="Pladsholder til tekst 30">
            <a:extLst>
              <a:ext uri="{FF2B5EF4-FFF2-40B4-BE49-F238E27FC236}">
                <a16:creationId xmlns:a16="http://schemas.microsoft.com/office/drawing/2014/main" id="{6F086D69-B99F-0668-77A9-C641EF978DBD}"/>
              </a:ext>
            </a:extLst>
          </p:cNvPr>
          <p:cNvSpPr>
            <a:spLocks noGrp="1"/>
          </p:cNvSpPr>
          <p:nvPr>
            <p:ph type="body" sz="half" idx="169"/>
          </p:nvPr>
        </p:nvSpPr>
        <p:spPr/>
        <p:txBody>
          <a:bodyPr/>
          <a:lstStyle/>
          <a:p>
            <a:endParaRPr lang="en-US"/>
          </a:p>
        </p:txBody>
      </p:sp>
      <p:sp>
        <p:nvSpPr>
          <p:cNvPr id="32" name="Pladsholder til tekst 31">
            <a:extLst>
              <a:ext uri="{FF2B5EF4-FFF2-40B4-BE49-F238E27FC236}">
                <a16:creationId xmlns:a16="http://schemas.microsoft.com/office/drawing/2014/main" id="{658ECAC0-47BE-FA60-6A4C-60C132EEEFC4}"/>
              </a:ext>
            </a:extLst>
          </p:cNvPr>
          <p:cNvSpPr>
            <a:spLocks noGrp="1"/>
          </p:cNvSpPr>
          <p:nvPr>
            <p:ph type="body" sz="half" idx="171"/>
          </p:nvPr>
        </p:nvSpPr>
        <p:spPr/>
        <p:txBody>
          <a:bodyPr/>
          <a:lstStyle/>
          <a:p>
            <a:endParaRPr lang="en-US"/>
          </a:p>
        </p:txBody>
      </p:sp>
      <p:sp>
        <p:nvSpPr>
          <p:cNvPr id="33" name="Pladsholder til tekst 32">
            <a:extLst>
              <a:ext uri="{FF2B5EF4-FFF2-40B4-BE49-F238E27FC236}">
                <a16:creationId xmlns:a16="http://schemas.microsoft.com/office/drawing/2014/main" id="{6B1898B1-F2AC-CAAF-979E-B917E3015D93}"/>
              </a:ext>
            </a:extLst>
          </p:cNvPr>
          <p:cNvSpPr>
            <a:spLocks noGrp="1"/>
          </p:cNvSpPr>
          <p:nvPr>
            <p:ph type="body" sz="half" idx="172"/>
          </p:nvPr>
        </p:nvSpPr>
        <p:spPr/>
        <p:txBody>
          <a:bodyPr/>
          <a:lstStyle/>
          <a:p>
            <a:endParaRPr lang="en-US"/>
          </a:p>
        </p:txBody>
      </p:sp>
      <p:sp>
        <p:nvSpPr>
          <p:cNvPr id="34" name="Pladsholder til tekst 33">
            <a:extLst>
              <a:ext uri="{FF2B5EF4-FFF2-40B4-BE49-F238E27FC236}">
                <a16:creationId xmlns:a16="http://schemas.microsoft.com/office/drawing/2014/main" id="{E0A5B2E6-2F20-EA1C-792E-2BFCE171B67F}"/>
              </a:ext>
            </a:extLst>
          </p:cNvPr>
          <p:cNvSpPr>
            <a:spLocks noGrp="1"/>
          </p:cNvSpPr>
          <p:nvPr>
            <p:ph type="body" sz="half" idx="173"/>
          </p:nvPr>
        </p:nvSpPr>
        <p:spPr/>
        <p:txBody>
          <a:bodyPr/>
          <a:lstStyle/>
          <a:p>
            <a:endParaRPr lang="en-US"/>
          </a:p>
        </p:txBody>
      </p:sp>
      <p:sp>
        <p:nvSpPr>
          <p:cNvPr id="35" name="Pladsholder til tekst 34">
            <a:extLst>
              <a:ext uri="{FF2B5EF4-FFF2-40B4-BE49-F238E27FC236}">
                <a16:creationId xmlns:a16="http://schemas.microsoft.com/office/drawing/2014/main" id="{1AD9F9EC-5348-71F0-90E7-E06925C82F34}"/>
              </a:ext>
            </a:extLst>
          </p:cNvPr>
          <p:cNvSpPr>
            <a:spLocks noGrp="1"/>
          </p:cNvSpPr>
          <p:nvPr>
            <p:ph type="body" sz="half" idx="175"/>
          </p:nvPr>
        </p:nvSpPr>
        <p:spPr/>
        <p:txBody>
          <a:bodyPr/>
          <a:lstStyle/>
          <a:p>
            <a:endParaRPr lang="en-US"/>
          </a:p>
        </p:txBody>
      </p:sp>
      <p:sp>
        <p:nvSpPr>
          <p:cNvPr id="36" name="Pladsholder til tekst 35">
            <a:extLst>
              <a:ext uri="{FF2B5EF4-FFF2-40B4-BE49-F238E27FC236}">
                <a16:creationId xmlns:a16="http://schemas.microsoft.com/office/drawing/2014/main" id="{88A86867-6500-5C5F-E7E1-C30C6526FB06}"/>
              </a:ext>
            </a:extLst>
          </p:cNvPr>
          <p:cNvSpPr>
            <a:spLocks noGrp="1"/>
          </p:cNvSpPr>
          <p:nvPr>
            <p:ph type="body" sz="half" idx="176"/>
          </p:nvPr>
        </p:nvSpPr>
        <p:spPr/>
        <p:txBody>
          <a:bodyPr/>
          <a:lstStyle/>
          <a:p>
            <a:endParaRPr lang="en-US"/>
          </a:p>
        </p:txBody>
      </p:sp>
      <p:sp>
        <p:nvSpPr>
          <p:cNvPr id="37" name="Pladsholder til tekst 36">
            <a:extLst>
              <a:ext uri="{FF2B5EF4-FFF2-40B4-BE49-F238E27FC236}">
                <a16:creationId xmlns:a16="http://schemas.microsoft.com/office/drawing/2014/main" id="{3BD7561B-EE7A-65E6-DB9B-0FAD66C20FDA}"/>
              </a:ext>
            </a:extLst>
          </p:cNvPr>
          <p:cNvSpPr>
            <a:spLocks noGrp="1"/>
          </p:cNvSpPr>
          <p:nvPr>
            <p:ph type="body" sz="half" idx="177"/>
          </p:nvPr>
        </p:nvSpPr>
        <p:spPr/>
        <p:txBody>
          <a:bodyPr/>
          <a:lstStyle/>
          <a:p>
            <a:endParaRPr lang="en-US"/>
          </a:p>
        </p:txBody>
      </p:sp>
      <p:sp>
        <p:nvSpPr>
          <p:cNvPr id="38" name="Pladsholder til tekst 37">
            <a:extLst>
              <a:ext uri="{FF2B5EF4-FFF2-40B4-BE49-F238E27FC236}">
                <a16:creationId xmlns:a16="http://schemas.microsoft.com/office/drawing/2014/main" id="{BC0DE05D-8E40-4EF8-8230-638FB4CC3DC2}"/>
              </a:ext>
            </a:extLst>
          </p:cNvPr>
          <p:cNvSpPr>
            <a:spLocks noGrp="1"/>
          </p:cNvSpPr>
          <p:nvPr>
            <p:ph type="body" sz="half" idx="178"/>
          </p:nvPr>
        </p:nvSpPr>
        <p:spPr/>
        <p:txBody>
          <a:bodyPr/>
          <a:lstStyle/>
          <a:p>
            <a:endParaRPr lang="en-US"/>
          </a:p>
        </p:txBody>
      </p:sp>
      <p:sp>
        <p:nvSpPr>
          <p:cNvPr id="39" name="Pladsholder til tekst 38">
            <a:extLst>
              <a:ext uri="{FF2B5EF4-FFF2-40B4-BE49-F238E27FC236}">
                <a16:creationId xmlns:a16="http://schemas.microsoft.com/office/drawing/2014/main" id="{4A389C8F-55FC-47C9-9387-721D7638AB54}"/>
              </a:ext>
            </a:extLst>
          </p:cNvPr>
          <p:cNvSpPr>
            <a:spLocks noGrp="1"/>
          </p:cNvSpPr>
          <p:nvPr>
            <p:ph type="body" sz="half" idx="180"/>
          </p:nvPr>
        </p:nvSpPr>
        <p:spPr/>
        <p:txBody>
          <a:bodyPr/>
          <a:lstStyle/>
          <a:p>
            <a:endParaRPr lang="en-US"/>
          </a:p>
        </p:txBody>
      </p:sp>
      <p:sp>
        <p:nvSpPr>
          <p:cNvPr id="40" name="Pladsholder til tekst 39">
            <a:extLst>
              <a:ext uri="{FF2B5EF4-FFF2-40B4-BE49-F238E27FC236}">
                <a16:creationId xmlns:a16="http://schemas.microsoft.com/office/drawing/2014/main" id="{08CF9474-2E33-5B52-2567-8395B1AA4A3F}"/>
              </a:ext>
            </a:extLst>
          </p:cNvPr>
          <p:cNvSpPr>
            <a:spLocks noGrp="1"/>
          </p:cNvSpPr>
          <p:nvPr>
            <p:ph type="body" sz="half" idx="181"/>
          </p:nvPr>
        </p:nvSpPr>
        <p:spPr/>
        <p:txBody>
          <a:bodyPr/>
          <a:lstStyle/>
          <a:p>
            <a:endParaRPr lang="en-US"/>
          </a:p>
        </p:txBody>
      </p:sp>
      <p:sp>
        <p:nvSpPr>
          <p:cNvPr id="41" name="Pladsholder til tekst 40">
            <a:extLst>
              <a:ext uri="{FF2B5EF4-FFF2-40B4-BE49-F238E27FC236}">
                <a16:creationId xmlns:a16="http://schemas.microsoft.com/office/drawing/2014/main" id="{004A0F25-E9E1-15F3-F616-F06220A76FBC}"/>
              </a:ext>
            </a:extLst>
          </p:cNvPr>
          <p:cNvSpPr>
            <a:spLocks noGrp="1"/>
          </p:cNvSpPr>
          <p:nvPr>
            <p:ph type="body" sz="half" idx="182"/>
          </p:nvPr>
        </p:nvSpPr>
        <p:spPr/>
        <p:txBody>
          <a:bodyPr/>
          <a:lstStyle/>
          <a:p>
            <a:endParaRPr lang="en-US"/>
          </a:p>
        </p:txBody>
      </p:sp>
      <p:sp>
        <p:nvSpPr>
          <p:cNvPr id="42" name="Pladsholder til tekst 41">
            <a:extLst>
              <a:ext uri="{FF2B5EF4-FFF2-40B4-BE49-F238E27FC236}">
                <a16:creationId xmlns:a16="http://schemas.microsoft.com/office/drawing/2014/main" id="{A3898806-2FFE-A3C4-8D3F-06D24B4E91DF}"/>
              </a:ext>
            </a:extLst>
          </p:cNvPr>
          <p:cNvSpPr>
            <a:spLocks noGrp="1"/>
          </p:cNvSpPr>
          <p:nvPr>
            <p:ph type="body" sz="half" idx="183"/>
          </p:nvPr>
        </p:nvSpPr>
        <p:spPr/>
        <p:txBody>
          <a:bodyPr/>
          <a:lstStyle/>
          <a:p>
            <a:endParaRPr lang="en-US"/>
          </a:p>
        </p:txBody>
      </p:sp>
      <p:sp>
        <p:nvSpPr>
          <p:cNvPr id="43" name="Pladsholder til tekst 42">
            <a:extLst>
              <a:ext uri="{FF2B5EF4-FFF2-40B4-BE49-F238E27FC236}">
                <a16:creationId xmlns:a16="http://schemas.microsoft.com/office/drawing/2014/main" id="{46CDBB00-7533-E6F9-793C-DBC6665B16AE}"/>
              </a:ext>
            </a:extLst>
          </p:cNvPr>
          <p:cNvSpPr>
            <a:spLocks noGrp="1"/>
          </p:cNvSpPr>
          <p:nvPr>
            <p:ph type="body" sz="half" idx="184"/>
          </p:nvPr>
        </p:nvSpPr>
        <p:spPr/>
        <p:txBody>
          <a:bodyPr/>
          <a:lstStyle/>
          <a:p>
            <a:endParaRPr lang="en-US"/>
          </a:p>
        </p:txBody>
      </p:sp>
      <p:sp>
        <p:nvSpPr>
          <p:cNvPr id="44" name="Pladsholder til tekst 43">
            <a:extLst>
              <a:ext uri="{FF2B5EF4-FFF2-40B4-BE49-F238E27FC236}">
                <a16:creationId xmlns:a16="http://schemas.microsoft.com/office/drawing/2014/main" id="{DFF9C616-E2D3-6470-21A6-E8422A5C4F4D}"/>
              </a:ext>
            </a:extLst>
          </p:cNvPr>
          <p:cNvSpPr>
            <a:spLocks noGrp="1"/>
          </p:cNvSpPr>
          <p:nvPr>
            <p:ph type="body" sz="half" idx="185"/>
          </p:nvPr>
        </p:nvSpPr>
        <p:spPr/>
        <p:txBody>
          <a:bodyPr/>
          <a:lstStyle/>
          <a:p>
            <a:endParaRPr lang="en-US"/>
          </a:p>
        </p:txBody>
      </p:sp>
      <p:sp>
        <p:nvSpPr>
          <p:cNvPr id="45" name="Pladsholder til tekst 44">
            <a:extLst>
              <a:ext uri="{FF2B5EF4-FFF2-40B4-BE49-F238E27FC236}">
                <a16:creationId xmlns:a16="http://schemas.microsoft.com/office/drawing/2014/main" id="{05D3BCCD-D841-F86D-DF87-DDECEB4D114C}"/>
              </a:ext>
            </a:extLst>
          </p:cNvPr>
          <p:cNvSpPr>
            <a:spLocks noGrp="1"/>
          </p:cNvSpPr>
          <p:nvPr>
            <p:ph type="body" sz="half" idx="186"/>
          </p:nvPr>
        </p:nvSpPr>
        <p:spPr/>
        <p:txBody>
          <a:bodyPr/>
          <a:lstStyle/>
          <a:p>
            <a:endParaRPr lang="en-US"/>
          </a:p>
        </p:txBody>
      </p:sp>
      <p:sp>
        <p:nvSpPr>
          <p:cNvPr id="118" name="Pladsholder til tekst 117">
            <a:extLst>
              <a:ext uri="{FF2B5EF4-FFF2-40B4-BE49-F238E27FC236}">
                <a16:creationId xmlns:a16="http://schemas.microsoft.com/office/drawing/2014/main" id="{A33185E7-7ECB-3C97-E770-5C13928354E1}"/>
              </a:ext>
            </a:extLst>
          </p:cNvPr>
          <p:cNvSpPr>
            <a:spLocks noGrp="1"/>
          </p:cNvSpPr>
          <p:nvPr>
            <p:ph type="body" sz="half" idx="187"/>
          </p:nvPr>
        </p:nvSpPr>
        <p:spPr/>
        <p:txBody>
          <a:bodyPr/>
          <a:lstStyle/>
          <a:p>
            <a:endParaRPr lang="en-US"/>
          </a:p>
        </p:txBody>
      </p:sp>
      <p:sp>
        <p:nvSpPr>
          <p:cNvPr id="119" name="Pladsholder til tekst 118">
            <a:extLst>
              <a:ext uri="{FF2B5EF4-FFF2-40B4-BE49-F238E27FC236}">
                <a16:creationId xmlns:a16="http://schemas.microsoft.com/office/drawing/2014/main" id="{4D42AEDE-AF55-52B2-168B-743EE1B261CA}"/>
              </a:ext>
            </a:extLst>
          </p:cNvPr>
          <p:cNvSpPr>
            <a:spLocks noGrp="1"/>
          </p:cNvSpPr>
          <p:nvPr>
            <p:ph type="body" sz="half" idx="188"/>
          </p:nvPr>
        </p:nvSpPr>
        <p:spPr/>
        <p:txBody>
          <a:bodyPr/>
          <a:lstStyle/>
          <a:p>
            <a:endParaRPr lang="en-US"/>
          </a:p>
        </p:txBody>
      </p:sp>
      <p:sp>
        <p:nvSpPr>
          <p:cNvPr id="120" name="Pladsholder til tekst 119">
            <a:extLst>
              <a:ext uri="{FF2B5EF4-FFF2-40B4-BE49-F238E27FC236}">
                <a16:creationId xmlns:a16="http://schemas.microsoft.com/office/drawing/2014/main" id="{47A0C48C-5C0C-37AB-BB29-F4858FC27E82}"/>
              </a:ext>
            </a:extLst>
          </p:cNvPr>
          <p:cNvSpPr>
            <a:spLocks noGrp="1"/>
          </p:cNvSpPr>
          <p:nvPr>
            <p:ph type="body" sz="half" idx="189"/>
          </p:nvPr>
        </p:nvSpPr>
        <p:spPr/>
        <p:txBody>
          <a:bodyPr/>
          <a:lstStyle/>
          <a:p>
            <a:endParaRPr lang="en-US"/>
          </a:p>
        </p:txBody>
      </p:sp>
      <p:sp>
        <p:nvSpPr>
          <p:cNvPr id="121" name="Pladsholder til tekst 120">
            <a:extLst>
              <a:ext uri="{FF2B5EF4-FFF2-40B4-BE49-F238E27FC236}">
                <a16:creationId xmlns:a16="http://schemas.microsoft.com/office/drawing/2014/main" id="{B77FF558-62EC-8716-B418-0F1D5DDA5A65}"/>
              </a:ext>
            </a:extLst>
          </p:cNvPr>
          <p:cNvSpPr>
            <a:spLocks noGrp="1"/>
          </p:cNvSpPr>
          <p:nvPr>
            <p:ph type="body" sz="half" idx="190"/>
          </p:nvPr>
        </p:nvSpPr>
        <p:spPr/>
        <p:txBody>
          <a:bodyPr/>
          <a:lstStyle/>
          <a:p>
            <a:endParaRPr lang="en-US"/>
          </a:p>
        </p:txBody>
      </p:sp>
      <p:sp>
        <p:nvSpPr>
          <p:cNvPr id="122" name="Pladsholder til tekst 121">
            <a:extLst>
              <a:ext uri="{FF2B5EF4-FFF2-40B4-BE49-F238E27FC236}">
                <a16:creationId xmlns:a16="http://schemas.microsoft.com/office/drawing/2014/main" id="{C6B993EB-8F01-983D-162F-60DF8C4E954C}"/>
              </a:ext>
            </a:extLst>
          </p:cNvPr>
          <p:cNvSpPr>
            <a:spLocks noGrp="1"/>
          </p:cNvSpPr>
          <p:nvPr>
            <p:ph type="body" sz="half" idx="191"/>
          </p:nvPr>
        </p:nvSpPr>
        <p:spPr/>
        <p:txBody>
          <a:bodyPr/>
          <a:lstStyle/>
          <a:p>
            <a:endParaRPr lang="en-US"/>
          </a:p>
        </p:txBody>
      </p:sp>
      <p:sp>
        <p:nvSpPr>
          <p:cNvPr id="123" name="Pladsholder til tekst 122">
            <a:extLst>
              <a:ext uri="{FF2B5EF4-FFF2-40B4-BE49-F238E27FC236}">
                <a16:creationId xmlns:a16="http://schemas.microsoft.com/office/drawing/2014/main" id="{F6D70EBA-6177-370B-957A-768D46A989A8}"/>
              </a:ext>
            </a:extLst>
          </p:cNvPr>
          <p:cNvSpPr>
            <a:spLocks noGrp="1"/>
          </p:cNvSpPr>
          <p:nvPr>
            <p:ph type="body" sz="half" idx="192"/>
          </p:nvPr>
        </p:nvSpPr>
        <p:spPr/>
        <p:txBody>
          <a:bodyPr/>
          <a:lstStyle/>
          <a:p>
            <a:endParaRPr lang="en-US"/>
          </a:p>
        </p:txBody>
      </p:sp>
      <p:sp>
        <p:nvSpPr>
          <p:cNvPr id="124" name="Pladsholder til tekst 123">
            <a:extLst>
              <a:ext uri="{FF2B5EF4-FFF2-40B4-BE49-F238E27FC236}">
                <a16:creationId xmlns:a16="http://schemas.microsoft.com/office/drawing/2014/main" id="{2DE2C240-FC40-B948-996D-360456ED66F6}"/>
              </a:ext>
            </a:extLst>
          </p:cNvPr>
          <p:cNvSpPr>
            <a:spLocks noGrp="1"/>
          </p:cNvSpPr>
          <p:nvPr>
            <p:ph type="body" sz="half" idx="193"/>
          </p:nvPr>
        </p:nvSpPr>
        <p:spPr/>
        <p:txBody>
          <a:bodyPr/>
          <a:lstStyle/>
          <a:p>
            <a:endParaRPr lang="en-US"/>
          </a:p>
        </p:txBody>
      </p:sp>
      <p:sp>
        <p:nvSpPr>
          <p:cNvPr id="125" name="Pladsholder til tekst 124">
            <a:extLst>
              <a:ext uri="{FF2B5EF4-FFF2-40B4-BE49-F238E27FC236}">
                <a16:creationId xmlns:a16="http://schemas.microsoft.com/office/drawing/2014/main" id="{3207F3DD-8DDE-CC18-58A6-4CAC99824D3F}"/>
              </a:ext>
            </a:extLst>
          </p:cNvPr>
          <p:cNvSpPr>
            <a:spLocks noGrp="1"/>
          </p:cNvSpPr>
          <p:nvPr>
            <p:ph type="body" sz="half" idx="196"/>
          </p:nvPr>
        </p:nvSpPr>
        <p:spPr/>
        <p:txBody>
          <a:bodyPr/>
          <a:lstStyle/>
          <a:p>
            <a:endParaRPr lang="en-US"/>
          </a:p>
        </p:txBody>
      </p:sp>
      <p:sp>
        <p:nvSpPr>
          <p:cNvPr id="126" name="Pladsholder til tekst 125">
            <a:extLst>
              <a:ext uri="{FF2B5EF4-FFF2-40B4-BE49-F238E27FC236}">
                <a16:creationId xmlns:a16="http://schemas.microsoft.com/office/drawing/2014/main" id="{CF8C186E-6502-F046-80A7-D9A145C07649}"/>
              </a:ext>
            </a:extLst>
          </p:cNvPr>
          <p:cNvSpPr>
            <a:spLocks noGrp="1"/>
          </p:cNvSpPr>
          <p:nvPr>
            <p:ph type="body" sz="half" idx="197"/>
          </p:nvPr>
        </p:nvSpPr>
        <p:spPr/>
        <p:txBody>
          <a:bodyPr/>
          <a:lstStyle/>
          <a:p>
            <a:endParaRPr lang="en-US"/>
          </a:p>
        </p:txBody>
      </p:sp>
      <p:sp>
        <p:nvSpPr>
          <p:cNvPr id="127" name="Pladsholder til tekst 126">
            <a:extLst>
              <a:ext uri="{FF2B5EF4-FFF2-40B4-BE49-F238E27FC236}">
                <a16:creationId xmlns:a16="http://schemas.microsoft.com/office/drawing/2014/main" id="{D6FA7A16-3735-295B-F220-A8600C14B599}"/>
              </a:ext>
            </a:extLst>
          </p:cNvPr>
          <p:cNvSpPr>
            <a:spLocks noGrp="1"/>
          </p:cNvSpPr>
          <p:nvPr>
            <p:ph type="body" sz="half" idx="198"/>
          </p:nvPr>
        </p:nvSpPr>
        <p:spPr/>
        <p:txBody>
          <a:bodyPr/>
          <a:lstStyle/>
          <a:p>
            <a:endParaRPr lang="en-US"/>
          </a:p>
        </p:txBody>
      </p:sp>
      <p:sp>
        <p:nvSpPr>
          <p:cNvPr id="128" name="Pladsholder til tekst 127">
            <a:extLst>
              <a:ext uri="{FF2B5EF4-FFF2-40B4-BE49-F238E27FC236}">
                <a16:creationId xmlns:a16="http://schemas.microsoft.com/office/drawing/2014/main" id="{4166F47E-C590-E69A-15CE-62C240FCF512}"/>
              </a:ext>
            </a:extLst>
          </p:cNvPr>
          <p:cNvSpPr>
            <a:spLocks noGrp="1"/>
          </p:cNvSpPr>
          <p:nvPr>
            <p:ph type="body" sz="half" idx="199"/>
          </p:nvPr>
        </p:nvSpPr>
        <p:spPr/>
        <p:txBody>
          <a:bodyPr/>
          <a:lstStyle/>
          <a:p>
            <a:endParaRPr lang="en-US"/>
          </a:p>
        </p:txBody>
      </p:sp>
      <p:sp>
        <p:nvSpPr>
          <p:cNvPr id="129" name="Pladsholder til tekst 128">
            <a:extLst>
              <a:ext uri="{FF2B5EF4-FFF2-40B4-BE49-F238E27FC236}">
                <a16:creationId xmlns:a16="http://schemas.microsoft.com/office/drawing/2014/main" id="{2F1380AE-5538-C186-84F5-563D1D3876A7}"/>
              </a:ext>
            </a:extLst>
          </p:cNvPr>
          <p:cNvSpPr>
            <a:spLocks noGrp="1"/>
          </p:cNvSpPr>
          <p:nvPr>
            <p:ph type="body" sz="half" idx="200"/>
          </p:nvPr>
        </p:nvSpPr>
        <p:spPr/>
        <p:txBody>
          <a:bodyPr/>
          <a:lstStyle/>
          <a:p>
            <a:endParaRPr lang="en-US"/>
          </a:p>
        </p:txBody>
      </p:sp>
      <p:sp>
        <p:nvSpPr>
          <p:cNvPr id="130" name="Pladsholder til tekst 129">
            <a:extLst>
              <a:ext uri="{FF2B5EF4-FFF2-40B4-BE49-F238E27FC236}">
                <a16:creationId xmlns:a16="http://schemas.microsoft.com/office/drawing/2014/main" id="{0092AF50-E49B-B093-8A22-3114FCF09E4E}"/>
              </a:ext>
            </a:extLst>
          </p:cNvPr>
          <p:cNvSpPr>
            <a:spLocks noGrp="1"/>
          </p:cNvSpPr>
          <p:nvPr>
            <p:ph type="body" sz="half" idx="201"/>
          </p:nvPr>
        </p:nvSpPr>
        <p:spPr/>
        <p:txBody>
          <a:bodyPr/>
          <a:lstStyle/>
          <a:p>
            <a:endParaRPr lang="en-US"/>
          </a:p>
        </p:txBody>
      </p:sp>
      <p:sp>
        <p:nvSpPr>
          <p:cNvPr id="131" name="Pladsholder til tekst 130">
            <a:extLst>
              <a:ext uri="{FF2B5EF4-FFF2-40B4-BE49-F238E27FC236}">
                <a16:creationId xmlns:a16="http://schemas.microsoft.com/office/drawing/2014/main" id="{BCB3DEE8-72B7-B447-B48F-E5C655343EEA}"/>
              </a:ext>
            </a:extLst>
          </p:cNvPr>
          <p:cNvSpPr>
            <a:spLocks noGrp="1"/>
          </p:cNvSpPr>
          <p:nvPr>
            <p:ph type="body" sz="half" idx="202"/>
          </p:nvPr>
        </p:nvSpPr>
        <p:spPr/>
        <p:txBody>
          <a:bodyPr/>
          <a:lstStyle/>
          <a:p>
            <a:endParaRPr lang="en-US"/>
          </a:p>
        </p:txBody>
      </p:sp>
      <p:sp>
        <p:nvSpPr>
          <p:cNvPr id="132" name="Pladsholder til tekst 131">
            <a:extLst>
              <a:ext uri="{FF2B5EF4-FFF2-40B4-BE49-F238E27FC236}">
                <a16:creationId xmlns:a16="http://schemas.microsoft.com/office/drawing/2014/main" id="{86B5A70A-C631-9D81-7C13-02B3703FB9AE}"/>
              </a:ext>
            </a:extLst>
          </p:cNvPr>
          <p:cNvSpPr>
            <a:spLocks noGrp="1"/>
          </p:cNvSpPr>
          <p:nvPr>
            <p:ph type="body" sz="half" idx="203"/>
          </p:nvPr>
        </p:nvSpPr>
        <p:spPr/>
        <p:txBody>
          <a:bodyPr/>
          <a:lstStyle/>
          <a:p>
            <a:endParaRPr lang="en-US"/>
          </a:p>
        </p:txBody>
      </p:sp>
      <p:sp>
        <p:nvSpPr>
          <p:cNvPr id="133" name="Pladsholder til tekst 132">
            <a:extLst>
              <a:ext uri="{FF2B5EF4-FFF2-40B4-BE49-F238E27FC236}">
                <a16:creationId xmlns:a16="http://schemas.microsoft.com/office/drawing/2014/main" id="{9BADEC5E-1EDC-D6DF-9368-05F803FA63B0}"/>
              </a:ext>
            </a:extLst>
          </p:cNvPr>
          <p:cNvSpPr>
            <a:spLocks noGrp="1"/>
          </p:cNvSpPr>
          <p:nvPr>
            <p:ph type="body" sz="half" idx="204"/>
          </p:nvPr>
        </p:nvSpPr>
        <p:spPr/>
        <p:txBody>
          <a:bodyPr/>
          <a:lstStyle/>
          <a:p>
            <a:endParaRPr lang="en-US"/>
          </a:p>
        </p:txBody>
      </p:sp>
      <p:sp>
        <p:nvSpPr>
          <p:cNvPr id="134" name="Pladsholder til tekst 133">
            <a:extLst>
              <a:ext uri="{FF2B5EF4-FFF2-40B4-BE49-F238E27FC236}">
                <a16:creationId xmlns:a16="http://schemas.microsoft.com/office/drawing/2014/main" id="{03F25A67-2305-0BB4-7488-331C89BDB143}"/>
              </a:ext>
            </a:extLst>
          </p:cNvPr>
          <p:cNvSpPr>
            <a:spLocks noGrp="1"/>
          </p:cNvSpPr>
          <p:nvPr>
            <p:ph type="body" sz="half" idx="205"/>
          </p:nvPr>
        </p:nvSpPr>
        <p:spPr/>
        <p:txBody>
          <a:bodyPr/>
          <a:lstStyle/>
          <a:p>
            <a:endParaRPr lang="en-US"/>
          </a:p>
        </p:txBody>
      </p:sp>
      <p:sp>
        <p:nvSpPr>
          <p:cNvPr id="135" name="Pladsholder til tekst 134">
            <a:extLst>
              <a:ext uri="{FF2B5EF4-FFF2-40B4-BE49-F238E27FC236}">
                <a16:creationId xmlns:a16="http://schemas.microsoft.com/office/drawing/2014/main" id="{CC640477-F0EA-24A0-7568-AC47468C4D1F}"/>
              </a:ext>
            </a:extLst>
          </p:cNvPr>
          <p:cNvSpPr>
            <a:spLocks noGrp="1"/>
          </p:cNvSpPr>
          <p:nvPr>
            <p:ph type="body" sz="half" idx="206"/>
          </p:nvPr>
        </p:nvSpPr>
        <p:spPr/>
        <p:txBody>
          <a:bodyPr/>
          <a:lstStyle/>
          <a:p>
            <a:endParaRPr lang="en-US"/>
          </a:p>
        </p:txBody>
      </p:sp>
      <p:sp>
        <p:nvSpPr>
          <p:cNvPr id="136" name="Pladsholder til tekst 135">
            <a:extLst>
              <a:ext uri="{FF2B5EF4-FFF2-40B4-BE49-F238E27FC236}">
                <a16:creationId xmlns:a16="http://schemas.microsoft.com/office/drawing/2014/main" id="{7EAAC9D5-EE4E-7400-1B64-E9B8702747DA}"/>
              </a:ext>
            </a:extLst>
          </p:cNvPr>
          <p:cNvSpPr>
            <a:spLocks noGrp="1"/>
          </p:cNvSpPr>
          <p:nvPr>
            <p:ph type="body" sz="half" idx="207"/>
          </p:nvPr>
        </p:nvSpPr>
        <p:spPr/>
        <p:txBody>
          <a:bodyPr/>
          <a:lstStyle/>
          <a:p>
            <a:endParaRPr lang="en-US"/>
          </a:p>
        </p:txBody>
      </p:sp>
      <p:sp>
        <p:nvSpPr>
          <p:cNvPr id="137" name="Pladsholder til tekst 136">
            <a:extLst>
              <a:ext uri="{FF2B5EF4-FFF2-40B4-BE49-F238E27FC236}">
                <a16:creationId xmlns:a16="http://schemas.microsoft.com/office/drawing/2014/main" id="{FBD0F7BD-9DC8-4F55-FF9F-75AABD9C4137}"/>
              </a:ext>
            </a:extLst>
          </p:cNvPr>
          <p:cNvSpPr>
            <a:spLocks noGrp="1"/>
          </p:cNvSpPr>
          <p:nvPr>
            <p:ph type="body" sz="half" idx="208"/>
          </p:nvPr>
        </p:nvSpPr>
        <p:spPr/>
        <p:txBody>
          <a:bodyPr/>
          <a:lstStyle/>
          <a:p>
            <a:endParaRPr lang="en-US"/>
          </a:p>
        </p:txBody>
      </p:sp>
      <p:sp>
        <p:nvSpPr>
          <p:cNvPr id="138" name="Pladsholder til tekst 137">
            <a:extLst>
              <a:ext uri="{FF2B5EF4-FFF2-40B4-BE49-F238E27FC236}">
                <a16:creationId xmlns:a16="http://schemas.microsoft.com/office/drawing/2014/main" id="{A66B82FE-8435-A5B8-A6CA-07B914A3F8B5}"/>
              </a:ext>
            </a:extLst>
          </p:cNvPr>
          <p:cNvSpPr>
            <a:spLocks noGrp="1"/>
          </p:cNvSpPr>
          <p:nvPr>
            <p:ph type="body" sz="half" idx="209"/>
          </p:nvPr>
        </p:nvSpPr>
        <p:spPr/>
        <p:txBody>
          <a:bodyPr/>
          <a:lstStyle/>
          <a:p>
            <a:endParaRPr lang="en-US"/>
          </a:p>
        </p:txBody>
      </p:sp>
      <p:sp>
        <p:nvSpPr>
          <p:cNvPr id="139" name="Pladsholder til tekst 138">
            <a:extLst>
              <a:ext uri="{FF2B5EF4-FFF2-40B4-BE49-F238E27FC236}">
                <a16:creationId xmlns:a16="http://schemas.microsoft.com/office/drawing/2014/main" id="{59143E2F-2C8B-D6B9-2C85-CA0589261EB7}"/>
              </a:ext>
            </a:extLst>
          </p:cNvPr>
          <p:cNvSpPr>
            <a:spLocks noGrp="1"/>
          </p:cNvSpPr>
          <p:nvPr>
            <p:ph type="body" sz="half" idx="210"/>
          </p:nvPr>
        </p:nvSpPr>
        <p:spPr/>
        <p:txBody>
          <a:bodyPr/>
          <a:lstStyle/>
          <a:p>
            <a:endParaRPr lang="en-US"/>
          </a:p>
        </p:txBody>
      </p:sp>
    </p:spTree>
    <p:extLst>
      <p:ext uri="{BB962C8B-B14F-4D97-AF65-F5344CB8AC3E}">
        <p14:creationId xmlns:p14="http://schemas.microsoft.com/office/powerpoint/2010/main" val="154251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F1450F-0851-DB7B-E3D5-02500AA54CFA}"/>
              </a:ext>
            </a:extLst>
          </p:cNvPr>
          <p:cNvSpPr>
            <a:spLocks noGrp="1"/>
          </p:cNvSpPr>
          <p:nvPr>
            <p:ph type="body" sz="half" idx="214"/>
          </p:nvPr>
        </p:nvSpPr>
        <p:spPr/>
        <p:txBody>
          <a:bodyPr/>
          <a:lstStyle/>
          <a:p>
            <a:endParaRPr lang="en-US"/>
          </a:p>
        </p:txBody>
      </p:sp>
      <p:sp>
        <p:nvSpPr>
          <p:cNvPr id="3" name="Pladsholder til tekst 2">
            <a:extLst>
              <a:ext uri="{FF2B5EF4-FFF2-40B4-BE49-F238E27FC236}">
                <a16:creationId xmlns:a16="http://schemas.microsoft.com/office/drawing/2014/main" id="{9C22E5F1-06BE-B6A6-36F8-14B560258F0E}"/>
              </a:ext>
            </a:extLst>
          </p:cNvPr>
          <p:cNvSpPr>
            <a:spLocks noGrp="1"/>
          </p:cNvSpPr>
          <p:nvPr>
            <p:ph type="body" sz="half" idx="218"/>
          </p:nvPr>
        </p:nvSpPr>
        <p:spPr/>
        <p:txBody>
          <a:bodyPr/>
          <a:lstStyle/>
          <a:p>
            <a:endParaRPr lang="en-US"/>
          </a:p>
        </p:txBody>
      </p:sp>
      <p:sp>
        <p:nvSpPr>
          <p:cNvPr id="4" name="Pladsholder til tekst 3">
            <a:extLst>
              <a:ext uri="{FF2B5EF4-FFF2-40B4-BE49-F238E27FC236}">
                <a16:creationId xmlns:a16="http://schemas.microsoft.com/office/drawing/2014/main" id="{7FF85BCC-F010-D5EF-7C2D-25FB92F7CEDD}"/>
              </a:ext>
            </a:extLst>
          </p:cNvPr>
          <p:cNvSpPr>
            <a:spLocks noGrp="1"/>
          </p:cNvSpPr>
          <p:nvPr>
            <p:ph type="body" sz="half" idx="239"/>
          </p:nvPr>
        </p:nvSpPr>
        <p:spPr/>
        <p:txBody>
          <a:bodyPr/>
          <a:lstStyle/>
          <a:p>
            <a:endParaRPr lang="en-US"/>
          </a:p>
        </p:txBody>
      </p:sp>
      <p:sp>
        <p:nvSpPr>
          <p:cNvPr id="5" name="Pladsholder til tekst 4">
            <a:extLst>
              <a:ext uri="{FF2B5EF4-FFF2-40B4-BE49-F238E27FC236}">
                <a16:creationId xmlns:a16="http://schemas.microsoft.com/office/drawing/2014/main" id="{D7417834-7AD7-2EAC-24DA-7629520F170A}"/>
              </a:ext>
            </a:extLst>
          </p:cNvPr>
          <p:cNvSpPr>
            <a:spLocks noGrp="1"/>
          </p:cNvSpPr>
          <p:nvPr>
            <p:ph type="body" sz="half" idx="243"/>
          </p:nvPr>
        </p:nvSpPr>
        <p:spPr/>
        <p:txBody>
          <a:bodyPr/>
          <a:lstStyle/>
          <a:p>
            <a:endParaRPr lang="en-US"/>
          </a:p>
        </p:txBody>
      </p:sp>
      <p:sp>
        <p:nvSpPr>
          <p:cNvPr id="6" name="Pladsholder til tekst 5">
            <a:extLst>
              <a:ext uri="{FF2B5EF4-FFF2-40B4-BE49-F238E27FC236}">
                <a16:creationId xmlns:a16="http://schemas.microsoft.com/office/drawing/2014/main" id="{1354A523-3E03-1AB4-9A10-39FA6EBAF19B}"/>
              </a:ext>
            </a:extLst>
          </p:cNvPr>
          <p:cNvSpPr>
            <a:spLocks noGrp="1"/>
          </p:cNvSpPr>
          <p:nvPr>
            <p:ph type="body" sz="half" idx="244"/>
          </p:nvPr>
        </p:nvSpPr>
        <p:spPr/>
        <p:txBody>
          <a:bodyPr/>
          <a:lstStyle/>
          <a:p>
            <a:endParaRPr lang="en-US"/>
          </a:p>
        </p:txBody>
      </p:sp>
      <p:sp>
        <p:nvSpPr>
          <p:cNvPr id="7" name="Pladsholder til tekst 6">
            <a:extLst>
              <a:ext uri="{FF2B5EF4-FFF2-40B4-BE49-F238E27FC236}">
                <a16:creationId xmlns:a16="http://schemas.microsoft.com/office/drawing/2014/main" id="{26BB02F8-6BB3-8657-EB55-4279D071982A}"/>
              </a:ext>
            </a:extLst>
          </p:cNvPr>
          <p:cNvSpPr>
            <a:spLocks noGrp="1"/>
          </p:cNvSpPr>
          <p:nvPr>
            <p:ph type="body" sz="half" idx="248"/>
          </p:nvPr>
        </p:nvSpPr>
        <p:spPr/>
        <p:txBody>
          <a:bodyPr/>
          <a:lstStyle/>
          <a:p>
            <a:endParaRPr lang="en-US"/>
          </a:p>
        </p:txBody>
      </p:sp>
      <p:sp>
        <p:nvSpPr>
          <p:cNvPr id="8" name="Pladsholder til tekst 7">
            <a:extLst>
              <a:ext uri="{FF2B5EF4-FFF2-40B4-BE49-F238E27FC236}">
                <a16:creationId xmlns:a16="http://schemas.microsoft.com/office/drawing/2014/main" id="{4951907A-A0E4-AAFF-92D8-A013F3CF3989}"/>
              </a:ext>
            </a:extLst>
          </p:cNvPr>
          <p:cNvSpPr>
            <a:spLocks noGrp="1"/>
          </p:cNvSpPr>
          <p:nvPr>
            <p:ph type="body" sz="half" idx="249"/>
          </p:nvPr>
        </p:nvSpPr>
        <p:spPr/>
        <p:txBody>
          <a:bodyPr/>
          <a:lstStyle/>
          <a:p>
            <a:endParaRPr lang="en-US"/>
          </a:p>
        </p:txBody>
      </p:sp>
      <p:sp>
        <p:nvSpPr>
          <p:cNvPr id="9" name="Pladsholder til tekst 8">
            <a:extLst>
              <a:ext uri="{FF2B5EF4-FFF2-40B4-BE49-F238E27FC236}">
                <a16:creationId xmlns:a16="http://schemas.microsoft.com/office/drawing/2014/main" id="{F8EF5128-8C9E-E7E0-B707-6A974ADC82E6}"/>
              </a:ext>
            </a:extLst>
          </p:cNvPr>
          <p:cNvSpPr>
            <a:spLocks noGrp="1"/>
          </p:cNvSpPr>
          <p:nvPr>
            <p:ph type="body" sz="half" idx="253"/>
          </p:nvPr>
        </p:nvSpPr>
        <p:spPr/>
        <p:txBody>
          <a:bodyPr/>
          <a:lstStyle/>
          <a:p>
            <a:endParaRPr lang="en-US"/>
          </a:p>
        </p:txBody>
      </p:sp>
      <p:sp>
        <p:nvSpPr>
          <p:cNvPr id="10" name="Pladsholder til tekst 9">
            <a:extLst>
              <a:ext uri="{FF2B5EF4-FFF2-40B4-BE49-F238E27FC236}">
                <a16:creationId xmlns:a16="http://schemas.microsoft.com/office/drawing/2014/main" id="{5B16A59A-F9FE-8B05-4207-B6AF256B6729}"/>
              </a:ext>
            </a:extLst>
          </p:cNvPr>
          <p:cNvSpPr>
            <a:spLocks noGrp="1"/>
          </p:cNvSpPr>
          <p:nvPr>
            <p:ph type="body" sz="half" idx="273"/>
          </p:nvPr>
        </p:nvSpPr>
        <p:spPr/>
        <p:txBody>
          <a:bodyPr/>
          <a:lstStyle/>
          <a:p>
            <a:endParaRPr lang="en-US"/>
          </a:p>
        </p:txBody>
      </p:sp>
      <p:sp>
        <p:nvSpPr>
          <p:cNvPr id="11" name="Pladsholder til tekst 10">
            <a:extLst>
              <a:ext uri="{FF2B5EF4-FFF2-40B4-BE49-F238E27FC236}">
                <a16:creationId xmlns:a16="http://schemas.microsoft.com/office/drawing/2014/main" id="{D7F764E7-5E84-1145-5400-94B860183855}"/>
              </a:ext>
            </a:extLst>
          </p:cNvPr>
          <p:cNvSpPr>
            <a:spLocks noGrp="1"/>
          </p:cNvSpPr>
          <p:nvPr>
            <p:ph type="body" sz="half" idx="274"/>
          </p:nvPr>
        </p:nvSpPr>
        <p:spPr/>
        <p:txBody>
          <a:bodyPr/>
          <a:lstStyle/>
          <a:p>
            <a:endParaRPr lang="en-US"/>
          </a:p>
        </p:txBody>
      </p:sp>
      <p:sp>
        <p:nvSpPr>
          <p:cNvPr id="12" name="Pladsholder til tekst 11">
            <a:extLst>
              <a:ext uri="{FF2B5EF4-FFF2-40B4-BE49-F238E27FC236}">
                <a16:creationId xmlns:a16="http://schemas.microsoft.com/office/drawing/2014/main" id="{53B26048-CA9B-AA34-7B48-5989013A2A54}"/>
              </a:ext>
            </a:extLst>
          </p:cNvPr>
          <p:cNvSpPr>
            <a:spLocks noGrp="1"/>
          </p:cNvSpPr>
          <p:nvPr>
            <p:ph type="body" sz="half" idx="278"/>
          </p:nvPr>
        </p:nvSpPr>
        <p:spPr/>
        <p:txBody>
          <a:bodyPr/>
          <a:lstStyle/>
          <a:p>
            <a:endParaRPr lang="en-US"/>
          </a:p>
        </p:txBody>
      </p:sp>
      <p:sp>
        <p:nvSpPr>
          <p:cNvPr id="13" name="Pladsholder til tekst 12">
            <a:extLst>
              <a:ext uri="{FF2B5EF4-FFF2-40B4-BE49-F238E27FC236}">
                <a16:creationId xmlns:a16="http://schemas.microsoft.com/office/drawing/2014/main" id="{7B7A0D00-C714-785D-6FD4-B9AE60EBF395}"/>
              </a:ext>
            </a:extLst>
          </p:cNvPr>
          <p:cNvSpPr>
            <a:spLocks noGrp="1"/>
          </p:cNvSpPr>
          <p:nvPr>
            <p:ph type="body" sz="half" idx="296"/>
          </p:nvPr>
        </p:nvSpPr>
        <p:spPr/>
        <p:txBody>
          <a:bodyPr/>
          <a:lstStyle/>
          <a:p>
            <a:endParaRPr lang="en-US"/>
          </a:p>
        </p:txBody>
      </p:sp>
      <p:sp>
        <p:nvSpPr>
          <p:cNvPr id="14" name="Pladsholder til tekst 13">
            <a:extLst>
              <a:ext uri="{FF2B5EF4-FFF2-40B4-BE49-F238E27FC236}">
                <a16:creationId xmlns:a16="http://schemas.microsoft.com/office/drawing/2014/main" id="{197472B2-FA71-1083-3EC4-778C5C82059E}"/>
              </a:ext>
            </a:extLst>
          </p:cNvPr>
          <p:cNvSpPr>
            <a:spLocks noGrp="1"/>
          </p:cNvSpPr>
          <p:nvPr>
            <p:ph type="body" sz="half" idx="299"/>
          </p:nvPr>
        </p:nvSpPr>
        <p:spPr/>
        <p:txBody>
          <a:bodyPr/>
          <a:lstStyle/>
          <a:p>
            <a:endParaRPr lang="en-US"/>
          </a:p>
        </p:txBody>
      </p:sp>
      <p:sp>
        <p:nvSpPr>
          <p:cNvPr id="15" name="Pladsholder til tekst 14">
            <a:extLst>
              <a:ext uri="{FF2B5EF4-FFF2-40B4-BE49-F238E27FC236}">
                <a16:creationId xmlns:a16="http://schemas.microsoft.com/office/drawing/2014/main" id="{B9602CEF-B3BC-E5A8-BCFC-150189015E42}"/>
              </a:ext>
            </a:extLst>
          </p:cNvPr>
          <p:cNvSpPr>
            <a:spLocks noGrp="1"/>
          </p:cNvSpPr>
          <p:nvPr>
            <p:ph type="body" sz="half" idx="302"/>
          </p:nvPr>
        </p:nvSpPr>
        <p:spPr/>
        <p:txBody>
          <a:bodyPr/>
          <a:lstStyle/>
          <a:p>
            <a:endParaRPr lang="en-US"/>
          </a:p>
        </p:txBody>
      </p:sp>
      <p:sp>
        <p:nvSpPr>
          <p:cNvPr id="16" name="Pladsholder til tekst 15">
            <a:extLst>
              <a:ext uri="{FF2B5EF4-FFF2-40B4-BE49-F238E27FC236}">
                <a16:creationId xmlns:a16="http://schemas.microsoft.com/office/drawing/2014/main" id="{69CB81F9-D0BA-B6A8-1FA3-8B56291814F8}"/>
              </a:ext>
            </a:extLst>
          </p:cNvPr>
          <p:cNvSpPr>
            <a:spLocks noGrp="1"/>
          </p:cNvSpPr>
          <p:nvPr>
            <p:ph type="body" sz="half" idx="305"/>
          </p:nvPr>
        </p:nvSpPr>
        <p:spPr/>
        <p:txBody>
          <a:bodyPr/>
          <a:lstStyle/>
          <a:p>
            <a:endParaRPr lang="en-US"/>
          </a:p>
        </p:txBody>
      </p:sp>
      <p:sp>
        <p:nvSpPr>
          <p:cNvPr id="17" name="Pladsholder til tekst 16">
            <a:extLst>
              <a:ext uri="{FF2B5EF4-FFF2-40B4-BE49-F238E27FC236}">
                <a16:creationId xmlns:a16="http://schemas.microsoft.com/office/drawing/2014/main" id="{1E3E59AD-44A2-BB7D-3A0F-FEF8DE6E9E48}"/>
              </a:ext>
            </a:extLst>
          </p:cNvPr>
          <p:cNvSpPr>
            <a:spLocks noGrp="1"/>
          </p:cNvSpPr>
          <p:nvPr>
            <p:ph type="body" sz="half" idx="308"/>
          </p:nvPr>
        </p:nvSpPr>
        <p:spPr/>
        <p:txBody>
          <a:bodyPr/>
          <a:lstStyle/>
          <a:p>
            <a:endParaRPr lang="en-US"/>
          </a:p>
        </p:txBody>
      </p:sp>
      <p:sp>
        <p:nvSpPr>
          <p:cNvPr id="18" name="Pladsholder til tekst 17">
            <a:extLst>
              <a:ext uri="{FF2B5EF4-FFF2-40B4-BE49-F238E27FC236}">
                <a16:creationId xmlns:a16="http://schemas.microsoft.com/office/drawing/2014/main" id="{2873FDD2-F008-0F5D-7146-1956CF7899BA}"/>
              </a:ext>
            </a:extLst>
          </p:cNvPr>
          <p:cNvSpPr>
            <a:spLocks noGrp="1"/>
          </p:cNvSpPr>
          <p:nvPr>
            <p:ph type="body" sz="half" idx="309"/>
          </p:nvPr>
        </p:nvSpPr>
        <p:spPr/>
        <p:txBody>
          <a:bodyPr/>
          <a:lstStyle/>
          <a:p>
            <a:endParaRPr lang="en-US"/>
          </a:p>
        </p:txBody>
      </p:sp>
      <p:sp>
        <p:nvSpPr>
          <p:cNvPr id="19" name="Pladsholder til tekst 18">
            <a:extLst>
              <a:ext uri="{FF2B5EF4-FFF2-40B4-BE49-F238E27FC236}">
                <a16:creationId xmlns:a16="http://schemas.microsoft.com/office/drawing/2014/main" id="{F04C4007-71C3-4213-96C6-6DE1746B9A3A}"/>
              </a:ext>
            </a:extLst>
          </p:cNvPr>
          <p:cNvSpPr>
            <a:spLocks noGrp="1"/>
          </p:cNvSpPr>
          <p:nvPr>
            <p:ph type="body" sz="half" idx="310"/>
          </p:nvPr>
        </p:nvSpPr>
        <p:spPr/>
        <p:txBody>
          <a:bodyPr/>
          <a:lstStyle/>
          <a:p>
            <a:endParaRPr lang="en-US"/>
          </a:p>
        </p:txBody>
      </p:sp>
      <p:sp>
        <p:nvSpPr>
          <p:cNvPr id="20" name="Pladsholder til tekst 19">
            <a:extLst>
              <a:ext uri="{FF2B5EF4-FFF2-40B4-BE49-F238E27FC236}">
                <a16:creationId xmlns:a16="http://schemas.microsoft.com/office/drawing/2014/main" id="{BBC0380B-F51F-C25B-5E1F-59F8F73AD7DD}"/>
              </a:ext>
            </a:extLst>
          </p:cNvPr>
          <p:cNvSpPr>
            <a:spLocks noGrp="1"/>
          </p:cNvSpPr>
          <p:nvPr>
            <p:ph type="body" sz="half" idx="311"/>
          </p:nvPr>
        </p:nvSpPr>
        <p:spPr/>
        <p:txBody>
          <a:bodyPr/>
          <a:lstStyle/>
          <a:p>
            <a:endParaRPr lang="en-US"/>
          </a:p>
        </p:txBody>
      </p:sp>
      <p:sp>
        <p:nvSpPr>
          <p:cNvPr id="21" name="Pladsholder til tekst 20">
            <a:extLst>
              <a:ext uri="{FF2B5EF4-FFF2-40B4-BE49-F238E27FC236}">
                <a16:creationId xmlns:a16="http://schemas.microsoft.com/office/drawing/2014/main" id="{AC5F44B6-1D0B-5DEA-60CC-1AB97F095827}"/>
              </a:ext>
            </a:extLst>
          </p:cNvPr>
          <p:cNvSpPr>
            <a:spLocks noGrp="1"/>
          </p:cNvSpPr>
          <p:nvPr>
            <p:ph type="body" sz="half" idx="312"/>
          </p:nvPr>
        </p:nvSpPr>
        <p:spPr/>
        <p:txBody>
          <a:bodyPr/>
          <a:lstStyle/>
          <a:p>
            <a:endParaRPr lang="en-US"/>
          </a:p>
        </p:txBody>
      </p:sp>
      <p:sp>
        <p:nvSpPr>
          <p:cNvPr id="22" name="Pladsholder til tekst 21">
            <a:extLst>
              <a:ext uri="{FF2B5EF4-FFF2-40B4-BE49-F238E27FC236}">
                <a16:creationId xmlns:a16="http://schemas.microsoft.com/office/drawing/2014/main" id="{69FBA3B2-6660-21AF-2FA1-62C94E9BAFED}"/>
              </a:ext>
            </a:extLst>
          </p:cNvPr>
          <p:cNvSpPr>
            <a:spLocks noGrp="1"/>
          </p:cNvSpPr>
          <p:nvPr>
            <p:ph type="body" sz="half" idx="313"/>
          </p:nvPr>
        </p:nvSpPr>
        <p:spPr/>
        <p:txBody>
          <a:bodyPr/>
          <a:lstStyle/>
          <a:p>
            <a:endParaRPr lang="en-US"/>
          </a:p>
        </p:txBody>
      </p:sp>
      <p:sp>
        <p:nvSpPr>
          <p:cNvPr id="23" name="Pladsholder til tekst 22">
            <a:extLst>
              <a:ext uri="{FF2B5EF4-FFF2-40B4-BE49-F238E27FC236}">
                <a16:creationId xmlns:a16="http://schemas.microsoft.com/office/drawing/2014/main" id="{77CBAD50-26E1-1EBF-A458-8D31613BDAB6}"/>
              </a:ext>
            </a:extLst>
          </p:cNvPr>
          <p:cNvSpPr>
            <a:spLocks noGrp="1"/>
          </p:cNvSpPr>
          <p:nvPr>
            <p:ph type="body" sz="half" idx="314"/>
          </p:nvPr>
        </p:nvSpPr>
        <p:spPr/>
        <p:txBody>
          <a:bodyPr/>
          <a:lstStyle/>
          <a:p>
            <a:endParaRPr lang="en-US"/>
          </a:p>
        </p:txBody>
      </p:sp>
      <p:sp>
        <p:nvSpPr>
          <p:cNvPr id="24" name="Pladsholder til tekst 23">
            <a:extLst>
              <a:ext uri="{FF2B5EF4-FFF2-40B4-BE49-F238E27FC236}">
                <a16:creationId xmlns:a16="http://schemas.microsoft.com/office/drawing/2014/main" id="{67EA2900-5A45-0D99-226B-895729A9FB5F}"/>
              </a:ext>
            </a:extLst>
          </p:cNvPr>
          <p:cNvSpPr>
            <a:spLocks noGrp="1"/>
          </p:cNvSpPr>
          <p:nvPr>
            <p:ph type="body" sz="half" idx="315"/>
          </p:nvPr>
        </p:nvSpPr>
        <p:spPr/>
        <p:txBody>
          <a:bodyPr/>
          <a:lstStyle/>
          <a:p>
            <a:endParaRPr lang="en-US"/>
          </a:p>
        </p:txBody>
      </p:sp>
      <p:sp>
        <p:nvSpPr>
          <p:cNvPr id="25" name="Pladsholder til tekst 24">
            <a:extLst>
              <a:ext uri="{FF2B5EF4-FFF2-40B4-BE49-F238E27FC236}">
                <a16:creationId xmlns:a16="http://schemas.microsoft.com/office/drawing/2014/main" id="{B6E97DD9-3231-5176-7A14-5398AC1DD1CB}"/>
              </a:ext>
            </a:extLst>
          </p:cNvPr>
          <p:cNvSpPr>
            <a:spLocks noGrp="1"/>
          </p:cNvSpPr>
          <p:nvPr>
            <p:ph type="body" sz="half" idx="316"/>
          </p:nvPr>
        </p:nvSpPr>
        <p:spPr/>
        <p:txBody>
          <a:bodyPr/>
          <a:lstStyle/>
          <a:p>
            <a:endParaRPr lang="en-US"/>
          </a:p>
        </p:txBody>
      </p:sp>
      <p:sp>
        <p:nvSpPr>
          <p:cNvPr id="26" name="Pladsholder til tekst 25">
            <a:extLst>
              <a:ext uri="{FF2B5EF4-FFF2-40B4-BE49-F238E27FC236}">
                <a16:creationId xmlns:a16="http://schemas.microsoft.com/office/drawing/2014/main" id="{F657AB20-9F72-7BFF-7CDC-21A8003115A1}"/>
              </a:ext>
            </a:extLst>
          </p:cNvPr>
          <p:cNvSpPr>
            <a:spLocks noGrp="1"/>
          </p:cNvSpPr>
          <p:nvPr>
            <p:ph type="body" sz="half" idx="317"/>
          </p:nvPr>
        </p:nvSpPr>
        <p:spPr/>
        <p:txBody>
          <a:bodyPr/>
          <a:lstStyle/>
          <a:p>
            <a:endParaRPr lang="en-US"/>
          </a:p>
        </p:txBody>
      </p:sp>
      <p:sp>
        <p:nvSpPr>
          <p:cNvPr id="27" name="Pladsholder til tekst 26">
            <a:extLst>
              <a:ext uri="{FF2B5EF4-FFF2-40B4-BE49-F238E27FC236}">
                <a16:creationId xmlns:a16="http://schemas.microsoft.com/office/drawing/2014/main" id="{1E4E543B-78CF-8CF7-6CD4-7DADCC4EDDBA}"/>
              </a:ext>
            </a:extLst>
          </p:cNvPr>
          <p:cNvSpPr>
            <a:spLocks noGrp="1"/>
          </p:cNvSpPr>
          <p:nvPr>
            <p:ph type="body" sz="half" idx="318"/>
          </p:nvPr>
        </p:nvSpPr>
        <p:spPr/>
        <p:txBody>
          <a:bodyPr/>
          <a:lstStyle/>
          <a:p>
            <a:endParaRPr lang="en-US"/>
          </a:p>
        </p:txBody>
      </p:sp>
      <p:sp>
        <p:nvSpPr>
          <p:cNvPr id="28" name="Pladsholder til tekst 27">
            <a:extLst>
              <a:ext uri="{FF2B5EF4-FFF2-40B4-BE49-F238E27FC236}">
                <a16:creationId xmlns:a16="http://schemas.microsoft.com/office/drawing/2014/main" id="{74AF8A2C-E81D-7B6D-B94D-05C83664B4D5}"/>
              </a:ext>
            </a:extLst>
          </p:cNvPr>
          <p:cNvSpPr>
            <a:spLocks noGrp="1"/>
          </p:cNvSpPr>
          <p:nvPr>
            <p:ph type="body" sz="half" idx="319"/>
          </p:nvPr>
        </p:nvSpPr>
        <p:spPr/>
        <p:txBody>
          <a:bodyPr/>
          <a:lstStyle/>
          <a:p>
            <a:endParaRPr lang="en-US"/>
          </a:p>
        </p:txBody>
      </p:sp>
      <p:sp>
        <p:nvSpPr>
          <p:cNvPr id="29" name="Pladsholder til tekst 28">
            <a:extLst>
              <a:ext uri="{FF2B5EF4-FFF2-40B4-BE49-F238E27FC236}">
                <a16:creationId xmlns:a16="http://schemas.microsoft.com/office/drawing/2014/main" id="{E1264F8A-D72F-E1BB-8671-71D759E10704}"/>
              </a:ext>
            </a:extLst>
          </p:cNvPr>
          <p:cNvSpPr>
            <a:spLocks noGrp="1"/>
          </p:cNvSpPr>
          <p:nvPr>
            <p:ph type="body" sz="half" idx="320"/>
          </p:nvPr>
        </p:nvSpPr>
        <p:spPr/>
        <p:txBody>
          <a:bodyPr/>
          <a:lstStyle/>
          <a:p>
            <a:endParaRPr lang="en-US"/>
          </a:p>
        </p:txBody>
      </p:sp>
      <p:sp>
        <p:nvSpPr>
          <p:cNvPr id="30" name="Pladsholder til tekst 29">
            <a:extLst>
              <a:ext uri="{FF2B5EF4-FFF2-40B4-BE49-F238E27FC236}">
                <a16:creationId xmlns:a16="http://schemas.microsoft.com/office/drawing/2014/main" id="{1780E858-F345-2193-2FF1-786D2254DED4}"/>
              </a:ext>
            </a:extLst>
          </p:cNvPr>
          <p:cNvSpPr>
            <a:spLocks noGrp="1"/>
          </p:cNvSpPr>
          <p:nvPr>
            <p:ph type="body" sz="half" idx="321"/>
          </p:nvPr>
        </p:nvSpPr>
        <p:spPr/>
        <p:txBody>
          <a:bodyPr/>
          <a:lstStyle/>
          <a:p>
            <a:endParaRPr lang="en-US"/>
          </a:p>
        </p:txBody>
      </p:sp>
      <p:sp>
        <p:nvSpPr>
          <p:cNvPr id="31" name="Pladsholder til tekst 30">
            <a:extLst>
              <a:ext uri="{FF2B5EF4-FFF2-40B4-BE49-F238E27FC236}">
                <a16:creationId xmlns:a16="http://schemas.microsoft.com/office/drawing/2014/main" id="{4085FB18-BB8C-5A76-0DF6-89D0D8C10435}"/>
              </a:ext>
            </a:extLst>
          </p:cNvPr>
          <p:cNvSpPr>
            <a:spLocks noGrp="1"/>
          </p:cNvSpPr>
          <p:nvPr>
            <p:ph type="body" sz="half" idx="322"/>
          </p:nvPr>
        </p:nvSpPr>
        <p:spPr/>
        <p:txBody>
          <a:bodyPr/>
          <a:lstStyle/>
          <a:p>
            <a:endParaRPr lang="en-US"/>
          </a:p>
        </p:txBody>
      </p:sp>
      <p:sp>
        <p:nvSpPr>
          <p:cNvPr id="32" name="Pladsholder til tekst 31">
            <a:extLst>
              <a:ext uri="{FF2B5EF4-FFF2-40B4-BE49-F238E27FC236}">
                <a16:creationId xmlns:a16="http://schemas.microsoft.com/office/drawing/2014/main" id="{5ED697E0-5642-53D1-1AA2-AB837A1D1AED}"/>
              </a:ext>
            </a:extLst>
          </p:cNvPr>
          <p:cNvSpPr>
            <a:spLocks noGrp="1"/>
          </p:cNvSpPr>
          <p:nvPr>
            <p:ph type="body" sz="half" idx="323"/>
          </p:nvPr>
        </p:nvSpPr>
        <p:spPr/>
        <p:txBody>
          <a:bodyPr/>
          <a:lstStyle/>
          <a:p>
            <a:endParaRPr lang="en-US"/>
          </a:p>
        </p:txBody>
      </p:sp>
      <p:sp>
        <p:nvSpPr>
          <p:cNvPr id="33" name="Pladsholder til tekst 32">
            <a:extLst>
              <a:ext uri="{FF2B5EF4-FFF2-40B4-BE49-F238E27FC236}">
                <a16:creationId xmlns:a16="http://schemas.microsoft.com/office/drawing/2014/main" id="{E36BF5E0-A339-D39C-2159-11D6D126D8F7}"/>
              </a:ext>
            </a:extLst>
          </p:cNvPr>
          <p:cNvSpPr>
            <a:spLocks noGrp="1"/>
          </p:cNvSpPr>
          <p:nvPr>
            <p:ph type="body" sz="half" idx="324"/>
          </p:nvPr>
        </p:nvSpPr>
        <p:spPr/>
        <p:txBody>
          <a:bodyPr/>
          <a:lstStyle/>
          <a:p>
            <a:endParaRPr lang="en-US"/>
          </a:p>
        </p:txBody>
      </p:sp>
      <p:sp>
        <p:nvSpPr>
          <p:cNvPr id="34" name="Pladsholder til tekst 33">
            <a:extLst>
              <a:ext uri="{FF2B5EF4-FFF2-40B4-BE49-F238E27FC236}">
                <a16:creationId xmlns:a16="http://schemas.microsoft.com/office/drawing/2014/main" id="{35B9AA36-37B9-2956-7D3B-BDA420158B03}"/>
              </a:ext>
            </a:extLst>
          </p:cNvPr>
          <p:cNvSpPr>
            <a:spLocks noGrp="1"/>
          </p:cNvSpPr>
          <p:nvPr>
            <p:ph type="body" sz="half" idx="325"/>
          </p:nvPr>
        </p:nvSpPr>
        <p:spPr/>
        <p:txBody>
          <a:bodyPr/>
          <a:lstStyle/>
          <a:p>
            <a:endParaRPr lang="en-US"/>
          </a:p>
        </p:txBody>
      </p:sp>
      <p:sp>
        <p:nvSpPr>
          <p:cNvPr id="35" name="Pladsholder til tekst 34">
            <a:extLst>
              <a:ext uri="{FF2B5EF4-FFF2-40B4-BE49-F238E27FC236}">
                <a16:creationId xmlns:a16="http://schemas.microsoft.com/office/drawing/2014/main" id="{8E40D93C-140D-92BB-B555-A67CF5A75565}"/>
              </a:ext>
            </a:extLst>
          </p:cNvPr>
          <p:cNvSpPr>
            <a:spLocks noGrp="1"/>
          </p:cNvSpPr>
          <p:nvPr>
            <p:ph type="body" sz="half" idx="326"/>
          </p:nvPr>
        </p:nvSpPr>
        <p:spPr/>
        <p:txBody>
          <a:bodyPr/>
          <a:lstStyle/>
          <a:p>
            <a:endParaRPr lang="en-US"/>
          </a:p>
        </p:txBody>
      </p:sp>
      <p:sp>
        <p:nvSpPr>
          <p:cNvPr id="36" name="Pladsholder til tekst 35">
            <a:extLst>
              <a:ext uri="{FF2B5EF4-FFF2-40B4-BE49-F238E27FC236}">
                <a16:creationId xmlns:a16="http://schemas.microsoft.com/office/drawing/2014/main" id="{C1788E36-FAFA-C73F-B409-D8F9BB44B205}"/>
              </a:ext>
            </a:extLst>
          </p:cNvPr>
          <p:cNvSpPr>
            <a:spLocks noGrp="1"/>
          </p:cNvSpPr>
          <p:nvPr>
            <p:ph type="body" sz="half" idx="327"/>
          </p:nvPr>
        </p:nvSpPr>
        <p:spPr/>
        <p:txBody>
          <a:bodyPr/>
          <a:lstStyle/>
          <a:p>
            <a:endParaRPr lang="en-US"/>
          </a:p>
        </p:txBody>
      </p:sp>
      <p:sp>
        <p:nvSpPr>
          <p:cNvPr id="37" name="Pladsholder til tekst 36">
            <a:extLst>
              <a:ext uri="{FF2B5EF4-FFF2-40B4-BE49-F238E27FC236}">
                <a16:creationId xmlns:a16="http://schemas.microsoft.com/office/drawing/2014/main" id="{11D55427-23AA-DD45-949C-045D2ED89866}"/>
              </a:ext>
            </a:extLst>
          </p:cNvPr>
          <p:cNvSpPr>
            <a:spLocks noGrp="1"/>
          </p:cNvSpPr>
          <p:nvPr>
            <p:ph type="body" sz="half" idx="328"/>
          </p:nvPr>
        </p:nvSpPr>
        <p:spPr/>
        <p:txBody>
          <a:bodyPr/>
          <a:lstStyle/>
          <a:p>
            <a:endParaRPr lang="en-US"/>
          </a:p>
        </p:txBody>
      </p:sp>
      <p:sp>
        <p:nvSpPr>
          <p:cNvPr id="92" name="Pladsholder til tekst 91">
            <a:extLst>
              <a:ext uri="{FF2B5EF4-FFF2-40B4-BE49-F238E27FC236}">
                <a16:creationId xmlns:a16="http://schemas.microsoft.com/office/drawing/2014/main" id="{D12D35AD-730C-8660-DC7E-5CD7C6CB9E2F}"/>
              </a:ext>
            </a:extLst>
          </p:cNvPr>
          <p:cNvSpPr>
            <a:spLocks noGrp="1"/>
          </p:cNvSpPr>
          <p:nvPr>
            <p:ph type="body" sz="half" idx="329"/>
          </p:nvPr>
        </p:nvSpPr>
        <p:spPr/>
        <p:txBody>
          <a:bodyPr/>
          <a:lstStyle/>
          <a:p>
            <a:endParaRPr lang="en-US"/>
          </a:p>
        </p:txBody>
      </p:sp>
      <p:sp>
        <p:nvSpPr>
          <p:cNvPr id="93" name="Pladsholder til tekst 92">
            <a:extLst>
              <a:ext uri="{FF2B5EF4-FFF2-40B4-BE49-F238E27FC236}">
                <a16:creationId xmlns:a16="http://schemas.microsoft.com/office/drawing/2014/main" id="{B7CB6B05-1D4B-1789-4B0D-BB2360575E09}"/>
              </a:ext>
            </a:extLst>
          </p:cNvPr>
          <p:cNvSpPr>
            <a:spLocks noGrp="1"/>
          </p:cNvSpPr>
          <p:nvPr>
            <p:ph type="body" sz="half" idx="330"/>
          </p:nvPr>
        </p:nvSpPr>
        <p:spPr/>
        <p:txBody>
          <a:bodyPr/>
          <a:lstStyle/>
          <a:p>
            <a:endParaRPr lang="en-US"/>
          </a:p>
        </p:txBody>
      </p:sp>
      <p:sp>
        <p:nvSpPr>
          <p:cNvPr id="94" name="Pladsholder til tekst 93">
            <a:extLst>
              <a:ext uri="{FF2B5EF4-FFF2-40B4-BE49-F238E27FC236}">
                <a16:creationId xmlns:a16="http://schemas.microsoft.com/office/drawing/2014/main" id="{6AECA97E-8207-8E71-A54E-D1BF976E2E69}"/>
              </a:ext>
            </a:extLst>
          </p:cNvPr>
          <p:cNvSpPr>
            <a:spLocks noGrp="1"/>
          </p:cNvSpPr>
          <p:nvPr>
            <p:ph type="body" sz="half" idx="331"/>
          </p:nvPr>
        </p:nvSpPr>
        <p:spPr/>
        <p:txBody>
          <a:bodyPr/>
          <a:lstStyle/>
          <a:p>
            <a:endParaRPr lang="en-US"/>
          </a:p>
        </p:txBody>
      </p:sp>
      <p:sp>
        <p:nvSpPr>
          <p:cNvPr id="95" name="Pladsholder til tekst 94">
            <a:extLst>
              <a:ext uri="{FF2B5EF4-FFF2-40B4-BE49-F238E27FC236}">
                <a16:creationId xmlns:a16="http://schemas.microsoft.com/office/drawing/2014/main" id="{A52D1E6F-6DA1-C886-63DE-D32C0F2672FA}"/>
              </a:ext>
            </a:extLst>
          </p:cNvPr>
          <p:cNvSpPr>
            <a:spLocks noGrp="1"/>
          </p:cNvSpPr>
          <p:nvPr>
            <p:ph type="body" sz="half" idx="332"/>
          </p:nvPr>
        </p:nvSpPr>
        <p:spPr/>
        <p:txBody>
          <a:bodyPr/>
          <a:lstStyle/>
          <a:p>
            <a:endParaRPr lang="en-US"/>
          </a:p>
        </p:txBody>
      </p:sp>
      <p:sp>
        <p:nvSpPr>
          <p:cNvPr id="96" name="Pladsholder til tekst 95">
            <a:extLst>
              <a:ext uri="{FF2B5EF4-FFF2-40B4-BE49-F238E27FC236}">
                <a16:creationId xmlns:a16="http://schemas.microsoft.com/office/drawing/2014/main" id="{93B11059-C53A-3687-7903-26AEF92E7035}"/>
              </a:ext>
            </a:extLst>
          </p:cNvPr>
          <p:cNvSpPr>
            <a:spLocks noGrp="1"/>
          </p:cNvSpPr>
          <p:nvPr>
            <p:ph type="body" sz="half" idx="333"/>
          </p:nvPr>
        </p:nvSpPr>
        <p:spPr/>
        <p:txBody>
          <a:bodyPr/>
          <a:lstStyle/>
          <a:p>
            <a:endParaRPr lang="en-US"/>
          </a:p>
        </p:txBody>
      </p:sp>
      <p:sp>
        <p:nvSpPr>
          <p:cNvPr id="97" name="Pladsholder til tekst 96">
            <a:extLst>
              <a:ext uri="{FF2B5EF4-FFF2-40B4-BE49-F238E27FC236}">
                <a16:creationId xmlns:a16="http://schemas.microsoft.com/office/drawing/2014/main" id="{B1CF43FD-7A79-E684-8EBB-54D6988622FF}"/>
              </a:ext>
            </a:extLst>
          </p:cNvPr>
          <p:cNvSpPr>
            <a:spLocks noGrp="1"/>
          </p:cNvSpPr>
          <p:nvPr>
            <p:ph type="body" sz="half" idx="334"/>
          </p:nvPr>
        </p:nvSpPr>
        <p:spPr/>
        <p:txBody>
          <a:bodyPr/>
          <a:lstStyle/>
          <a:p>
            <a:endParaRPr lang="en-US"/>
          </a:p>
        </p:txBody>
      </p:sp>
      <p:sp>
        <p:nvSpPr>
          <p:cNvPr id="98" name="Pladsholder til tekst 97">
            <a:extLst>
              <a:ext uri="{FF2B5EF4-FFF2-40B4-BE49-F238E27FC236}">
                <a16:creationId xmlns:a16="http://schemas.microsoft.com/office/drawing/2014/main" id="{EE3ACCAB-EAC7-A50F-55FF-1C05309B6360}"/>
              </a:ext>
            </a:extLst>
          </p:cNvPr>
          <p:cNvSpPr>
            <a:spLocks noGrp="1"/>
          </p:cNvSpPr>
          <p:nvPr>
            <p:ph type="body" sz="half" idx="335"/>
          </p:nvPr>
        </p:nvSpPr>
        <p:spPr/>
        <p:txBody>
          <a:bodyPr/>
          <a:lstStyle/>
          <a:p>
            <a:endParaRPr lang="en-US"/>
          </a:p>
        </p:txBody>
      </p:sp>
      <p:sp>
        <p:nvSpPr>
          <p:cNvPr id="99" name="Pladsholder til tekst 98">
            <a:extLst>
              <a:ext uri="{FF2B5EF4-FFF2-40B4-BE49-F238E27FC236}">
                <a16:creationId xmlns:a16="http://schemas.microsoft.com/office/drawing/2014/main" id="{19146585-5B05-0BFE-5830-EB871F12BD1F}"/>
              </a:ext>
            </a:extLst>
          </p:cNvPr>
          <p:cNvSpPr>
            <a:spLocks noGrp="1"/>
          </p:cNvSpPr>
          <p:nvPr>
            <p:ph type="body" sz="half" idx="336"/>
          </p:nvPr>
        </p:nvSpPr>
        <p:spPr/>
        <p:txBody>
          <a:bodyPr/>
          <a:lstStyle/>
          <a:p>
            <a:endParaRPr lang="en-US"/>
          </a:p>
        </p:txBody>
      </p:sp>
      <p:sp>
        <p:nvSpPr>
          <p:cNvPr id="100" name="Pladsholder til tekst 99">
            <a:extLst>
              <a:ext uri="{FF2B5EF4-FFF2-40B4-BE49-F238E27FC236}">
                <a16:creationId xmlns:a16="http://schemas.microsoft.com/office/drawing/2014/main" id="{F8EC9176-5693-42D2-01E6-C4F94AF890AF}"/>
              </a:ext>
            </a:extLst>
          </p:cNvPr>
          <p:cNvSpPr>
            <a:spLocks noGrp="1"/>
          </p:cNvSpPr>
          <p:nvPr>
            <p:ph type="body" sz="half" idx="337"/>
          </p:nvPr>
        </p:nvSpPr>
        <p:spPr/>
        <p:txBody>
          <a:bodyPr/>
          <a:lstStyle/>
          <a:p>
            <a:endParaRPr lang="en-US"/>
          </a:p>
        </p:txBody>
      </p:sp>
      <p:sp>
        <p:nvSpPr>
          <p:cNvPr id="101" name="Pladsholder til tekst 100">
            <a:extLst>
              <a:ext uri="{FF2B5EF4-FFF2-40B4-BE49-F238E27FC236}">
                <a16:creationId xmlns:a16="http://schemas.microsoft.com/office/drawing/2014/main" id="{CAAEF58E-0BB1-9B97-9417-F1CBD17DEF55}"/>
              </a:ext>
            </a:extLst>
          </p:cNvPr>
          <p:cNvSpPr>
            <a:spLocks noGrp="1"/>
          </p:cNvSpPr>
          <p:nvPr>
            <p:ph type="body" sz="half" idx="338"/>
          </p:nvPr>
        </p:nvSpPr>
        <p:spPr/>
        <p:txBody>
          <a:bodyPr/>
          <a:lstStyle/>
          <a:p>
            <a:endParaRPr lang="en-US"/>
          </a:p>
        </p:txBody>
      </p:sp>
      <p:sp>
        <p:nvSpPr>
          <p:cNvPr id="102" name="Pladsholder til tekst 101">
            <a:extLst>
              <a:ext uri="{FF2B5EF4-FFF2-40B4-BE49-F238E27FC236}">
                <a16:creationId xmlns:a16="http://schemas.microsoft.com/office/drawing/2014/main" id="{71DB8F60-E757-F36C-AE81-794EA2E3B393}"/>
              </a:ext>
            </a:extLst>
          </p:cNvPr>
          <p:cNvSpPr>
            <a:spLocks noGrp="1"/>
          </p:cNvSpPr>
          <p:nvPr>
            <p:ph type="body" sz="half" idx="339"/>
          </p:nvPr>
        </p:nvSpPr>
        <p:spPr/>
        <p:txBody>
          <a:bodyPr/>
          <a:lstStyle/>
          <a:p>
            <a:endParaRPr lang="en-US"/>
          </a:p>
        </p:txBody>
      </p:sp>
      <p:sp>
        <p:nvSpPr>
          <p:cNvPr id="103" name="Pladsholder til tekst 102">
            <a:extLst>
              <a:ext uri="{FF2B5EF4-FFF2-40B4-BE49-F238E27FC236}">
                <a16:creationId xmlns:a16="http://schemas.microsoft.com/office/drawing/2014/main" id="{64405F6A-7F54-F042-A115-7AB074B1858C}"/>
              </a:ext>
            </a:extLst>
          </p:cNvPr>
          <p:cNvSpPr>
            <a:spLocks noGrp="1"/>
          </p:cNvSpPr>
          <p:nvPr>
            <p:ph type="body" sz="half" idx="340"/>
          </p:nvPr>
        </p:nvSpPr>
        <p:spPr/>
        <p:txBody>
          <a:bodyPr/>
          <a:lstStyle/>
          <a:p>
            <a:endParaRPr lang="en-US"/>
          </a:p>
        </p:txBody>
      </p:sp>
      <p:sp>
        <p:nvSpPr>
          <p:cNvPr id="104" name="Pladsholder til tekst 103">
            <a:extLst>
              <a:ext uri="{FF2B5EF4-FFF2-40B4-BE49-F238E27FC236}">
                <a16:creationId xmlns:a16="http://schemas.microsoft.com/office/drawing/2014/main" id="{BB35338C-8430-B82E-2275-6716DD68DA45}"/>
              </a:ext>
            </a:extLst>
          </p:cNvPr>
          <p:cNvSpPr>
            <a:spLocks noGrp="1"/>
          </p:cNvSpPr>
          <p:nvPr>
            <p:ph type="body" sz="half" idx="341"/>
          </p:nvPr>
        </p:nvSpPr>
        <p:spPr/>
        <p:txBody>
          <a:bodyPr/>
          <a:lstStyle/>
          <a:p>
            <a:endParaRPr lang="en-US"/>
          </a:p>
        </p:txBody>
      </p:sp>
      <p:sp>
        <p:nvSpPr>
          <p:cNvPr id="105" name="Pladsholder til tekst 104">
            <a:extLst>
              <a:ext uri="{FF2B5EF4-FFF2-40B4-BE49-F238E27FC236}">
                <a16:creationId xmlns:a16="http://schemas.microsoft.com/office/drawing/2014/main" id="{99754D0C-DE41-E207-84C6-B807700E50C9}"/>
              </a:ext>
            </a:extLst>
          </p:cNvPr>
          <p:cNvSpPr>
            <a:spLocks noGrp="1"/>
          </p:cNvSpPr>
          <p:nvPr>
            <p:ph type="body" sz="half" idx="342"/>
          </p:nvPr>
        </p:nvSpPr>
        <p:spPr/>
        <p:txBody>
          <a:bodyPr/>
          <a:lstStyle/>
          <a:p>
            <a:endParaRPr lang="en-US"/>
          </a:p>
        </p:txBody>
      </p:sp>
      <p:sp>
        <p:nvSpPr>
          <p:cNvPr id="106" name="Pladsholder til tekst 105">
            <a:extLst>
              <a:ext uri="{FF2B5EF4-FFF2-40B4-BE49-F238E27FC236}">
                <a16:creationId xmlns:a16="http://schemas.microsoft.com/office/drawing/2014/main" id="{7378AD8C-6EEA-A5DB-752D-B4087304A244}"/>
              </a:ext>
            </a:extLst>
          </p:cNvPr>
          <p:cNvSpPr>
            <a:spLocks noGrp="1"/>
          </p:cNvSpPr>
          <p:nvPr>
            <p:ph type="body" sz="half" idx="343"/>
          </p:nvPr>
        </p:nvSpPr>
        <p:spPr/>
        <p:txBody>
          <a:bodyPr/>
          <a:lstStyle/>
          <a:p>
            <a:endParaRPr lang="en-US"/>
          </a:p>
        </p:txBody>
      </p:sp>
      <p:sp>
        <p:nvSpPr>
          <p:cNvPr id="107" name="Pladsholder til tekst 106">
            <a:extLst>
              <a:ext uri="{FF2B5EF4-FFF2-40B4-BE49-F238E27FC236}">
                <a16:creationId xmlns:a16="http://schemas.microsoft.com/office/drawing/2014/main" id="{FD9FB331-387E-2D20-B67A-5BD4515A96BA}"/>
              </a:ext>
            </a:extLst>
          </p:cNvPr>
          <p:cNvSpPr>
            <a:spLocks noGrp="1"/>
          </p:cNvSpPr>
          <p:nvPr>
            <p:ph type="body" sz="half" idx="344"/>
          </p:nvPr>
        </p:nvSpPr>
        <p:spPr/>
        <p:txBody>
          <a:bodyPr/>
          <a:lstStyle/>
          <a:p>
            <a:endParaRPr lang="en-US"/>
          </a:p>
        </p:txBody>
      </p:sp>
      <p:sp>
        <p:nvSpPr>
          <p:cNvPr id="108" name="Pladsholder til tekst 107">
            <a:extLst>
              <a:ext uri="{FF2B5EF4-FFF2-40B4-BE49-F238E27FC236}">
                <a16:creationId xmlns:a16="http://schemas.microsoft.com/office/drawing/2014/main" id="{844FAC64-AEE7-651A-965D-C68862629619}"/>
              </a:ext>
            </a:extLst>
          </p:cNvPr>
          <p:cNvSpPr>
            <a:spLocks noGrp="1"/>
          </p:cNvSpPr>
          <p:nvPr>
            <p:ph type="body" sz="half" idx="345"/>
          </p:nvPr>
        </p:nvSpPr>
        <p:spPr/>
        <p:txBody>
          <a:bodyPr/>
          <a:lstStyle/>
          <a:p>
            <a:endParaRPr lang="en-US"/>
          </a:p>
        </p:txBody>
      </p:sp>
      <p:sp>
        <p:nvSpPr>
          <p:cNvPr id="109" name="Pladsholder til tekst 108">
            <a:extLst>
              <a:ext uri="{FF2B5EF4-FFF2-40B4-BE49-F238E27FC236}">
                <a16:creationId xmlns:a16="http://schemas.microsoft.com/office/drawing/2014/main" id="{E74618EB-EE63-E761-2499-4A5D41E263D6}"/>
              </a:ext>
            </a:extLst>
          </p:cNvPr>
          <p:cNvSpPr>
            <a:spLocks noGrp="1"/>
          </p:cNvSpPr>
          <p:nvPr>
            <p:ph type="body" sz="half" idx="346"/>
          </p:nvPr>
        </p:nvSpPr>
        <p:spPr/>
        <p:txBody>
          <a:bodyPr/>
          <a:lstStyle/>
          <a:p>
            <a:endParaRPr lang="en-US"/>
          </a:p>
        </p:txBody>
      </p:sp>
    </p:spTree>
    <p:extLst>
      <p:ext uri="{BB962C8B-B14F-4D97-AF65-F5344CB8AC3E}">
        <p14:creationId xmlns:p14="http://schemas.microsoft.com/office/powerpoint/2010/main" val="221346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dsholder til tekst 13">
            <a:extLst>
              <a:ext uri="{FF2B5EF4-FFF2-40B4-BE49-F238E27FC236}">
                <a16:creationId xmlns:a16="http://schemas.microsoft.com/office/drawing/2014/main" id="{7F5C743A-FE58-3292-D521-CE39237BA167}"/>
              </a:ext>
            </a:extLst>
          </p:cNvPr>
          <p:cNvSpPr>
            <a:spLocks noGrp="1"/>
          </p:cNvSpPr>
          <p:nvPr>
            <p:ph type="body" sz="half" idx="80"/>
          </p:nvPr>
        </p:nvSpPr>
        <p:spPr/>
        <p:txBody>
          <a:bodyPr/>
          <a:lstStyle/>
          <a:p>
            <a:endParaRPr lang="en-US"/>
          </a:p>
        </p:txBody>
      </p:sp>
      <p:sp>
        <p:nvSpPr>
          <p:cNvPr id="15" name="Pladsholder til tekst 14">
            <a:extLst>
              <a:ext uri="{FF2B5EF4-FFF2-40B4-BE49-F238E27FC236}">
                <a16:creationId xmlns:a16="http://schemas.microsoft.com/office/drawing/2014/main" id="{3D9FB09A-4C2E-9BAD-0D4C-6953FC81CD67}"/>
              </a:ext>
            </a:extLst>
          </p:cNvPr>
          <p:cNvSpPr>
            <a:spLocks noGrp="1"/>
          </p:cNvSpPr>
          <p:nvPr>
            <p:ph type="body" sz="half" idx="81"/>
          </p:nvPr>
        </p:nvSpPr>
        <p:spPr/>
        <p:txBody>
          <a:bodyPr/>
          <a:lstStyle/>
          <a:p>
            <a:endParaRPr lang="en-US"/>
          </a:p>
        </p:txBody>
      </p:sp>
      <p:sp>
        <p:nvSpPr>
          <p:cNvPr id="16" name="Pladsholder til tekst 15">
            <a:extLst>
              <a:ext uri="{FF2B5EF4-FFF2-40B4-BE49-F238E27FC236}">
                <a16:creationId xmlns:a16="http://schemas.microsoft.com/office/drawing/2014/main" id="{9A45DE9C-6520-B283-A7B7-1186F0191C27}"/>
              </a:ext>
            </a:extLst>
          </p:cNvPr>
          <p:cNvSpPr>
            <a:spLocks noGrp="1"/>
          </p:cNvSpPr>
          <p:nvPr>
            <p:ph type="body" sz="half" idx="82"/>
          </p:nvPr>
        </p:nvSpPr>
        <p:spPr/>
        <p:txBody>
          <a:bodyPr/>
          <a:lstStyle/>
          <a:p>
            <a:endParaRPr lang="en-US"/>
          </a:p>
        </p:txBody>
      </p:sp>
      <p:sp>
        <p:nvSpPr>
          <p:cNvPr id="21" name="Pladsholder til tekst 20">
            <a:extLst>
              <a:ext uri="{FF2B5EF4-FFF2-40B4-BE49-F238E27FC236}">
                <a16:creationId xmlns:a16="http://schemas.microsoft.com/office/drawing/2014/main" id="{5E780819-C6E8-204B-01C5-C74EFCFF3F5E}"/>
              </a:ext>
            </a:extLst>
          </p:cNvPr>
          <p:cNvSpPr>
            <a:spLocks noGrp="1"/>
          </p:cNvSpPr>
          <p:nvPr>
            <p:ph type="body" sz="half" idx="111"/>
          </p:nvPr>
        </p:nvSpPr>
        <p:spPr/>
        <p:txBody>
          <a:bodyPr/>
          <a:lstStyle/>
          <a:p>
            <a:endParaRPr lang="en-US"/>
          </a:p>
        </p:txBody>
      </p:sp>
      <p:sp>
        <p:nvSpPr>
          <p:cNvPr id="30" name="Pladsholder til tekst 29">
            <a:extLst>
              <a:ext uri="{FF2B5EF4-FFF2-40B4-BE49-F238E27FC236}">
                <a16:creationId xmlns:a16="http://schemas.microsoft.com/office/drawing/2014/main" id="{4F7B4ECC-3982-CB36-95A6-FBD2E1D95252}"/>
              </a:ext>
            </a:extLst>
          </p:cNvPr>
          <p:cNvSpPr>
            <a:spLocks noGrp="1"/>
          </p:cNvSpPr>
          <p:nvPr>
            <p:ph type="body" sz="half" idx="124"/>
          </p:nvPr>
        </p:nvSpPr>
        <p:spPr/>
        <p:txBody>
          <a:bodyPr/>
          <a:lstStyle/>
          <a:p>
            <a:endParaRPr lang="en-US"/>
          </a:p>
        </p:txBody>
      </p:sp>
      <p:sp>
        <p:nvSpPr>
          <p:cNvPr id="31" name="Pladsholder til tekst 30">
            <a:extLst>
              <a:ext uri="{FF2B5EF4-FFF2-40B4-BE49-F238E27FC236}">
                <a16:creationId xmlns:a16="http://schemas.microsoft.com/office/drawing/2014/main" id="{607F1FC2-9D17-D4FD-061F-F3A8A71101D1}"/>
              </a:ext>
            </a:extLst>
          </p:cNvPr>
          <p:cNvSpPr>
            <a:spLocks noGrp="1"/>
          </p:cNvSpPr>
          <p:nvPr>
            <p:ph type="body" sz="half" idx="125"/>
          </p:nvPr>
        </p:nvSpPr>
        <p:spPr/>
        <p:txBody>
          <a:bodyPr/>
          <a:lstStyle/>
          <a:p>
            <a:endParaRPr lang="en-US"/>
          </a:p>
        </p:txBody>
      </p:sp>
      <p:sp>
        <p:nvSpPr>
          <p:cNvPr id="32" name="Pladsholder til tekst 31">
            <a:extLst>
              <a:ext uri="{FF2B5EF4-FFF2-40B4-BE49-F238E27FC236}">
                <a16:creationId xmlns:a16="http://schemas.microsoft.com/office/drawing/2014/main" id="{1C533620-CDF2-74C8-B125-1E9075B74BF9}"/>
              </a:ext>
            </a:extLst>
          </p:cNvPr>
          <p:cNvSpPr>
            <a:spLocks noGrp="1"/>
          </p:cNvSpPr>
          <p:nvPr>
            <p:ph type="body" sz="half" idx="126"/>
          </p:nvPr>
        </p:nvSpPr>
        <p:spPr/>
        <p:txBody>
          <a:bodyPr/>
          <a:lstStyle/>
          <a:p>
            <a:endParaRPr lang="en-US"/>
          </a:p>
        </p:txBody>
      </p:sp>
      <p:sp>
        <p:nvSpPr>
          <p:cNvPr id="33" name="Pladsholder til tekst 32">
            <a:extLst>
              <a:ext uri="{FF2B5EF4-FFF2-40B4-BE49-F238E27FC236}">
                <a16:creationId xmlns:a16="http://schemas.microsoft.com/office/drawing/2014/main" id="{66AC2619-0AAA-A60F-6D27-146B2143D46F}"/>
              </a:ext>
            </a:extLst>
          </p:cNvPr>
          <p:cNvSpPr>
            <a:spLocks noGrp="1"/>
          </p:cNvSpPr>
          <p:nvPr>
            <p:ph type="body" sz="half" idx="128"/>
          </p:nvPr>
        </p:nvSpPr>
        <p:spPr/>
        <p:txBody>
          <a:bodyPr/>
          <a:lstStyle/>
          <a:p>
            <a:endParaRPr lang="en-US"/>
          </a:p>
        </p:txBody>
      </p:sp>
      <p:sp>
        <p:nvSpPr>
          <p:cNvPr id="34" name="Pladsholder til tekst 33">
            <a:extLst>
              <a:ext uri="{FF2B5EF4-FFF2-40B4-BE49-F238E27FC236}">
                <a16:creationId xmlns:a16="http://schemas.microsoft.com/office/drawing/2014/main" id="{E8456320-7470-1166-D5F0-43360C07C9B8}"/>
              </a:ext>
            </a:extLst>
          </p:cNvPr>
          <p:cNvSpPr>
            <a:spLocks noGrp="1"/>
          </p:cNvSpPr>
          <p:nvPr>
            <p:ph type="body" sz="half" idx="141"/>
          </p:nvPr>
        </p:nvSpPr>
        <p:spPr/>
        <p:txBody>
          <a:bodyPr/>
          <a:lstStyle/>
          <a:p>
            <a:endParaRPr lang="en-US"/>
          </a:p>
        </p:txBody>
      </p:sp>
      <p:sp>
        <p:nvSpPr>
          <p:cNvPr id="35" name="Pladsholder til tekst 34">
            <a:extLst>
              <a:ext uri="{FF2B5EF4-FFF2-40B4-BE49-F238E27FC236}">
                <a16:creationId xmlns:a16="http://schemas.microsoft.com/office/drawing/2014/main" id="{B9C5D7C9-30AD-F89E-943B-BC16138EF9BF}"/>
              </a:ext>
            </a:extLst>
          </p:cNvPr>
          <p:cNvSpPr>
            <a:spLocks noGrp="1"/>
          </p:cNvSpPr>
          <p:nvPr>
            <p:ph type="body" sz="half" idx="142"/>
          </p:nvPr>
        </p:nvSpPr>
        <p:spPr/>
        <p:txBody>
          <a:bodyPr/>
          <a:lstStyle/>
          <a:p>
            <a:endParaRPr lang="en-US"/>
          </a:p>
        </p:txBody>
      </p:sp>
      <p:sp>
        <p:nvSpPr>
          <p:cNvPr id="36" name="Pladsholder til tekst 35">
            <a:extLst>
              <a:ext uri="{FF2B5EF4-FFF2-40B4-BE49-F238E27FC236}">
                <a16:creationId xmlns:a16="http://schemas.microsoft.com/office/drawing/2014/main" id="{5EE8FC7C-4D12-5517-B348-CA95FDE0AFC2}"/>
              </a:ext>
            </a:extLst>
          </p:cNvPr>
          <p:cNvSpPr>
            <a:spLocks noGrp="1"/>
          </p:cNvSpPr>
          <p:nvPr>
            <p:ph type="body" sz="half" idx="144"/>
          </p:nvPr>
        </p:nvSpPr>
        <p:spPr/>
        <p:txBody>
          <a:bodyPr/>
          <a:lstStyle/>
          <a:p>
            <a:endParaRPr lang="en-US"/>
          </a:p>
        </p:txBody>
      </p:sp>
      <p:sp>
        <p:nvSpPr>
          <p:cNvPr id="37" name="Pladsholder til tekst 36">
            <a:extLst>
              <a:ext uri="{FF2B5EF4-FFF2-40B4-BE49-F238E27FC236}">
                <a16:creationId xmlns:a16="http://schemas.microsoft.com/office/drawing/2014/main" id="{66AECABC-9FF4-C5B7-23BD-8AF0D16FA99B}"/>
              </a:ext>
            </a:extLst>
          </p:cNvPr>
          <p:cNvSpPr>
            <a:spLocks noGrp="1"/>
          </p:cNvSpPr>
          <p:nvPr>
            <p:ph type="body" sz="half" idx="152"/>
          </p:nvPr>
        </p:nvSpPr>
        <p:spPr/>
        <p:txBody>
          <a:bodyPr/>
          <a:lstStyle/>
          <a:p>
            <a:endParaRPr lang="en-US"/>
          </a:p>
        </p:txBody>
      </p:sp>
      <p:sp>
        <p:nvSpPr>
          <p:cNvPr id="38" name="Pladsholder til tekst 37">
            <a:extLst>
              <a:ext uri="{FF2B5EF4-FFF2-40B4-BE49-F238E27FC236}">
                <a16:creationId xmlns:a16="http://schemas.microsoft.com/office/drawing/2014/main" id="{937F171F-6694-78FC-7A36-487700AA6BA0}"/>
              </a:ext>
            </a:extLst>
          </p:cNvPr>
          <p:cNvSpPr>
            <a:spLocks noGrp="1"/>
          </p:cNvSpPr>
          <p:nvPr>
            <p:ph type="body" sz="half" idx="153"/>
          </p:nvPr>
        </p:nvSpPr>
        <p:spPr/>
        <p:txBody>
          <a:bodyPr/>
          <a:lstStyle/>
          <a:p>
            <a:endParaRPr lang="en-US"/>
          </a:p>
        </p:txBody>
      </p:sp>
      <p:sp>
        <p:nvSpPr>
          <p:cNvPr id="39" name="Pladsholder til tekst 38">
            <a:extLst>
              <a:ext uri="{FF2B5EF4-FFF2-40B4-BE49-F238E27FC236}">
                <a16:creationId xmlns:a16="http://schemas.microsoft.com/office/drawing/2014/main" id="{2BAB55F1-A7FC-A047-9153-CDE22D8870BF}"/>
              </a:ext>
            </a:extLst>
          </p:cNvPr>
          <p:cNvSpPr>
            <a:spLocks noGrp="1"/>
          </p:cNvSpPr>
          <p:nvPr>
            <p:ph type="body" sz="half" idx="154"/>
          </p:nvPr>
        </p:nvSpPr>
        <p:spPr/>
        <p:txBody>
          <a:bodyPr/>
          <a:lstStyle/>
          <a:p>
            <a:endParaRPr lang="en-US"/>
          </a:p>
        </p:txBody>
      </p:sp>
      <p:sp>
        <p:nvSpPr>
          <p:cNvPr id="40" name="Pladsholder til tekst 39">
            <a:extLst>
              <a:ext uri="{FF2B5EF4-FFF2-40B4-BE49-F238E27FC236}">
                <a16:creationId xmlns:a16="http://schemas.microsoft.com/office/drawing/2014/main" id="{A38472E4-00A8-8441-E11A-8636007CE1CA}"/>
              </a:ext>
            </a:extLst>
          </p:cNvPr>
          <p:cNvSpPr>
            <a:spLocks noGrp="1"/>
          </p:cNvSpPr>
          <p:nvPr>
            <p:ph type="body" sz="half" idx="155"/>
          </p:nvPr>
        </p:nvSpPr>
        <p:spPr/>
        <p:txBody>
          <a:bodyPr/>
          <a:lstStyle/>
          <a:p>
            <a:endParaRPr lang="en-US"/>
          </a:p>
        </p:txBody>
      </p:sp>
      <p:sp>
        <p:nvSpPr>
          <p:cNvPr id="41" name="Pladsholder til tekst 40">
            <a:extLst>
              <a:ext uri="{FF2B5EF4-FFF2-40B4-BE49-F238E27FC236}">
                <a16:creationId xmlns:a16="http://schemas.microsoft.com/office/drawing/2014/main" id="{B2D4E19A-87E7-D913-DA34-C50EBC9E25DB}"/>
              </a:ext>
            </a:extLst>
          </p:cNvPr>
          <p:cNvSpPr>
            <a:spLocks noGrp="1"/>
          </p:cNvSpPr>
          <p:nvPr>
            <p:ph type="body" sz="half" idx="157"/>
          </p:nvPr>
        </p:nvSpPr>
        <p:spPr/>
        <p:txBody>
          <a:bodyPr/>
          <a:lstStyle/>
          <a:p>
            <a:endParaRPr lang="en-US"/>
          </a:p>
        </p:txBody>
      </p:sp>
      <p:sp>
        <p:nvSpPr>
          <p:cNvPr id="42" name="Pladsholder til tekst 41">
            <a:extLst>
              <a:ext uri="{FF2B5EF4-FFF2-40B4-BE49-F238E27FC236}">
                <a16:creationId xmlns:a16="http://schemas.microsoft.com/office/drawing/2014/main" id="{10B6E1E3-C992-20D1-78D3-84B3442B88C7}"/>
              </a:ext>
            </a:extLst>
          </p:cNvPr>
          <p:cNvSpPr>
            <a:spLocks noGrp="1"/>
          </p:cNvSpPr>
          <p:nvPr>
            <p:ph type="body" sz="half" idx="158"/>
          </p:nvPr>
        </p:nvSpPr>
        <p:spPr/>
        <p:txBody>
          <a:bodyPr/>
          <a:lstStyle/>
          <a:p>
            <a:endParaRPr lang="en-US"/>
          </a:p>
        </p:txBody>
      </p:sp>
      <p:sp>
        <p:nvSpPr>
          <p:cNvPr id="43" name="Pladsholder til tekst 42">
            <a:extLst>
              <a:ext uri="{FF2B5EF4-FFF2-40B4-BE49-F238E27FC236}">
                <a16:creationId xmlns:a16="http://schemas.microsoft.com/office/drawing/2014/main" id="{4CAA39B5-0551-F797-182F-759B00A05B47}"/>
              </a:ext>
            </a:extLst>
          </p:cNvPr>
          <p:cNvSpPr>
            <a:spLocks noGrp="1"/>
          </p:cNvSpPr>
          <p:nvPr>
            <p:ph type="body" sz="half" idx="159"/>
          </p:nvPr>
        </p:nvSpPr>
        <p:spPr/>
        <p:txBody>
          <a:bodyPr/>
          <a:lstStyle/>
          <a:p>
            <a:endParaRPr lang="en-US"/>
          </a:p>
        </p:txBody>
      </p:sp>
      <p:sp>
        <p:nvSpPr>
          <p:cNvPr id="44" name="Pladsholder til tekst 43">
            <a:extLst>
              <a:ext uri="{FF2B5EF4-FFF2-40B4-BE49-F238E27FC236}">
                <a16:creationId xmlns:a16="http://schemas.microsoft.com/office/drawing/2014/main" id="{A49B7A4D-81CF-F4BF-6952-C9E19A51B534}"/>
              </a:ext>
            </a:extLst>
          </p:cNvPr>
          <p:cNvSpPr>
            <a:spLocks noGrp="1"/>
          </p:cNvSpPr>
          <p:nvPr>
            <p:ph type="body" sz="half" idx="160"/>
          </p:nvPr>
        </p:nvSpPr>
        <p:spPr/>
        <p:txBody>
          <a:bodyPr/>
          <a:lstStyle/>
          <a:p>
            <a:endParaRPr lang="en-US"/>
          </a:p>
        </p:txBody>
      </p:sp>
      <p:sp>
        <p:nvSpPr>
          <p:cNvPr id="45" name="Pladsholder til tekst 44">
            <a:extLst>
              <a:ext uri="{FF2B5EF4-FFF2-40B4-BE49-F238E27FC236}">
                <a16:creationId xmlns:a16="http://schemas.microsoft.com/office/drawing/2014/main" id="{28460788-F5C8-4D53-FCD7-5BBC41B1314B}"/>
              </a:ext>
            </a:extLst>
          </p:cNvPr>
          <p:cNvSpPr>
            <a:spLocks noGrp="1"/>
          </p:cNvSpPr>
          <p:nvPr>
            <p:ph type="body" sz="half" idx="161"/>
          </p:nvPr>
        </p:nvSpPr>
        <p:spPr/>
        <p:txBody>
          <a:bodyPr/>
          <a:lstStyle/>
          <a:p>
            <a:endParaRPr lang="en-US"/>
          </a:p>
        </p:txBody>
      </p:sp>
      <p:sp>
        <p:nvSpPr>
          <p:cNvPr id="46" name="Pladsholder til tekst 45">
            <a:extLst>
              <a:ext uri="{FF2B5EF4-FFF2-40B4-BE49-F238E27FC236}">
                <a16:creationId xmlns:a16="http://schemas.microsoft.com/office/drawing/2014/main" id="{DAB6DDE8-906D-5AA4-B7AC-5177BC8A711B}"/>
              </a:ext>
            </a:extLst>
          </p:cNvPr>
          <p:cNvSpPr>
            <a:spLocks noGrp="1"/>
          </p:cNvSpPr>
          <p:nvPr>
            <p:ph type="body" sz="half" idx="162"/>
          </p:nvPr>
        </p:nvSpPr>
        <p:spPr/>
        <p:txBody>
          <a:bodyPr/>
          <a:lstStyle/>
          <a:p>
            <a:endParaRPr lang="en-US"/>
          </a:p>
        </p:txBody>
      </p:sp>
      <p:sp>
        <p:nvSpPr>
          <p:cNvPr id="47" name="Pladsholder til tekst 46">
            <a:extLst>
              <a:ext uri="{FF2B5EF4-FFF2-40B4-BE49-F238E27FC236}">
                <a16:creationId xmlns:a16="http://schemas.microsoft.com/office/drawing/2014/main" id="{F91DEF9F-F618-DAA2-CE43-C3907B111EB1}"/>
              </a:ext>
            </a:extLst>
          </p:cNvPr>
          <p:cNvSpPr>
            <a:spLocks noGrp="1"/>
          </p:cNvSpPr>
          <p:nvPr>
            <p:ph type="body" sz="half" idx="163"/>
          </p:nvPr>
        </p:nvSpPr>
        <p:spPr/>
        <p:txBody>
          <a:bodyPr/>
          <a:lstStyle/>
          <a:p>
            <a:endParaRPr lang="en-US"/>
          </a:p>
        </p:txBody>
      </p:sp>
      <p:sp>
        <p:nvSpPr>
          <p:cNvPr id="48" name="Pladsholder til tekst 47">
            <a:extLst>
              <a:ext uri="{FF2B5EF4-FFF2-40B4-BE49-F238E27FC236}">
                <a16:creationId xmlns:a16="http://schemas.microsoft.com/office/drawing/2014/main" id="{45D22C86-665E-CF91-F4BE-9C7D2BCD5EFD}"/>
              </a:ext>
            </a:extLst>
          </p:cNvPr>
          <p:cNvSpPr>
            <a:spLocks noGrp="1"/>
          </p:cNvSpPr>
          <p:nvPr>
            <p:ph type="body" sz="half" idx="164"/>
          </p:nvPr>
        </p:nvSpPr>
        <p:spPr/>
        <p:txBody>
          <a:bodyPr/>
          <a:lstStyle/>
          <a:p>
            <a:endParaRPr lang="en-US"/>
          </a:p>
        </p:txBody>
      </p:sp>
      <p:sp>
        <p:nvSpPr>
          <p:cNvPr id="49" name="Pladsholder til tekst 48">
            <a:extLst>
              <a:ext uri="{FF2B5EF4-FFF2-40B4-BE49-F238E27FC236}">
                <a16:creationId xmlns:a16="http://schemas.microsoft.com/office/drawing/2014/main" id="{B80E2ECD-CB7C-9363-296B-127B03E21D8A}"/>
              </a:ext>
            </a:extLst>
          </p:cNvPr>
          <p:cNvSpPr>
            <a:spLocks noGrp="1"/>
          </p:cNvSpPr>
          <p:nvPr>
            <p:ph type="body" sz="half" idx="165"/>
          </p:nvPr>
        </p:nvSpPr>
        <p:spPr/>
        <p:txBody>
          <a:bodyPr/>
          <a:lstStyle/>
          <a:p>
            <a:endParaRPr lang="en-US"/>
          </a:p>
        </p:txBody>
      </p:sp>
      <p:sp>
        <p:nvSpPr>
          <p:cNvPr id="50" name="Pladsholder til tekst 49">
            <a:extLst>
              <a:ext uri="{FF2B5EF4-FFF2-40B4-BE49-F238E27FC236}">
                <a16:creationId xmlns:a16="http://schemas.microsoft.com/office/drawing/2014/main" id="{936DD99A-5790-6823-CA81-5DC7C5845B79}"/>
              </a:ext>
            </a:extLst>
          </p:cNvPr>
          <p:cNvSpPr>
            <a:spLocks noGrp="1"/>
          </p:cNvSpPr>
          <p:nvPr>
            <p:ph type="body" sz="half" idx="166"/>
          </p:nvPr>
        </p:nvSpPr>
        <p:spPr/>
        <p:txBody>
          <a:bodyPr/>
          <a:lstStyle/>
          <a:p>
            <a:endParaRPr lang="en-US"/>
          </a:p>
        </p:txBody>
      </p:sp>
      <p:sp>
        <p:nvSpPr>
          <p:cNvPr id="51" name="Pladsholder til tekst 50">
            <a:extLst>
              <a:ext uri="{FF2B5EF4-FFF2-40B4-BE49-F238E27FC236}">
                <a16:creationId xmlns:a16="http://schemas.microsoft.com/office/drawing/2014/main" id="{71A48328-13B0-B517-225D-BF655A0CA0EC}"/>
              </a:ext>
            </a:extLst>
          </p:cNvPr>
          <p:cNvSpPr>
            <a:spLocks noGrp="1"/>
          </p:cNvSpPr>
          <p:nvPr>
            <p:ph type="body" sz="half" idx="167"/>
          </p:nvPr>
        </p:nvSpPr>
        <p:spPr/>
        <p:txBody>
          <a:bodyPr/>
          <a:lstStyle/>
          <a:p>
            <a:endParaRPr lang="en-US"/>
          </a:p>
        </p:txBody>
      </p:sp>
      <p:sp>
        <p:nvSpPr>
          <p:cNvPr id="52" name="Pladsholder til tekst 51">
            <a:extLst>
              <a:ext uri="{FF2B5EF4-FFF2-40B4-BE49-F238E27FC236}">
                <a16:creationId xmlns:a16="http://schemas.microsoft.com/office/drawing/2014/main" id="{2C90D288-DA1A-9A0C-683B-D0DF98B451D3}"/>
              </a:ext>
            </a:extLst>
          </p:cNvPr>
          <p:cNvSpPr>
            <a:spLocks noGrp="1"/>
          </p:cNvSpPr>
          <p:nvPr>
            <p:ph type="body" sz="half" idx="168"/>
          </p:nvPr>
        </p:nvSpPr>
        <p:spPr/>
        <p:txBody>
          <a:bodyPr/>
          <a:lstStyle/>
          <a:p>
            <a:endParaRPr lang="en-US"/>
          </a:p>
        </p:txBody>
      </p:sp>
      <p:sp>
        <p:nvSpPr>
          <p:cNvPr id="53" name="Pladsholder til tekst 52">
            <a:extLst>
              <a:ext uri="{FF2B5EF4-FFF2-40B4-BE49-F238E27FC236}">
                <a16:creationId xmlns:a16="http://schemas.microsoft.com/office/drawing/2014/main" id="{9F15A650-3A41-09E0-94B0-539B96347031}"/>
              </a:ext>
            </a:extLst>
          </p:cNvPr>
          <p:cNvSpPr>
            <a:spLocks noGrp="1"/>
          </p:cNvSpPr>
          <p:nvPr>
            <p:ph type="body" sz="half" idx="169"/>
          </p:nvPr>
        </p:nvSpPr>
        <p:spPr/>
        <p:txBody>
          <a:bodyPr/>
          <a:lstStyle/>
          <a:p>
            <a:endParaRPr lang="en-US"/>
          </a:p>
        </p:txBody>
      </p:sp>
      <p:sp>
        <p:nvSpPr>
          <p:cNvPr id="54" name="Pladsholder til tekst 53">
            <a:extLst>
              <a:ext uri="{FF2B5EF4-FFF2-40B4-BE49-F238E27FC236}">
                <a16:creationId xmlns:a16="http://schemas.microsoft.com/office/drawing/2014/main" id="{4C08B640-F988-E81E-D588-CBDE210C95D6}"/>
              </a:ext>
            </a:extLst>
          </p:cNvPr>
          <p:cNvSpPr>
            <a:spLocks noGrp="1"/>
          </p:cNvSpPr>
          <p:nvPr>
            <p:ph type="body" sz="half" idx="170"/>
          </p:nvPr>
        </p:nvSpPr>
        <p:spPr/>
        <p:txBody>
          <a:bodyPr/>
          <a:lstStyle/>
          <a:p>
            <a:endParaRPr lang="en-US"/>
          </a:p>
        </p:txBody>
      </p:sp>
      <p:sp>
        <p:nvSpPr>
          <p:cNvPr id="55" name="Pladsholder til tekst 54">
            <a:extLst>
              <a:ext uri="{FF2B5EF4-FFF2-40B4-BE49-F238E27FC236}">
                <a16:creationId xmlns:a16="http://schemas.microsoft.com/office/drawing/2014/main" id="{752E5B23-A647-038E-D326-A2ECF1D247E9}"/>
              </a:ext>
            </a:extLst>
          </p:cNvPr>
          <p:cNvSpPr>
            <a:spLocks noGrp="1"/>
          </p:cNvSpPr>
          <p:nvPr>
            <p:ph type="body" sz="half" idx="171"/>
          </p:nvPr>
        </p:nvSpPr>
        <p:spPr/>
        <p:txBody>
          <a:bodyPr/>
          <a:lstStyle/>
          <a:p>
            <a:endParaRPr lang="en-US"/>
          </a:p>
        </p:txBody>
      </p:sp>
      <p:sp>
        <p:nvSpPr>
          <p:cNvPr id="56" name="Pladsholder til tekst 55">
            <a:extLst>
              <a:ext uri="{FF2B5EF4-FFF2-40B4-BE49-F238E27FC236}">
                <a16:creationId xmlns:a16="http://schemas.microsoft.com/office/drawing/2014/main" id="{15191DC8-EAEA-EFBE-B428-AE9A1BECE870}"/>
              </a:ext>
            </a:extLst>
          </p:cNvPr>
          <p:cNvSpPr>
            <a:spLocks noGrp="1"/>
          </p:cNvSpPr>
          <p:nvPr>
            <p:ph type="body" sz="half" idx="172"/>
          </p:nvPr>
        </p:nvSpPr>
        <p:spPr/>
        <p:txBody>
          <a:bodyPr/>
          <a:lstStyle/>
          <a:p>
            <a:endParaRPr lang="en-US"/>
          </a:p>
        </p:txBody>
      </p:sp>
      <p:sp>
        <p:nvSpPr>
          <p:cNvPr id="57" name="Pladsholder til tekst 56">
            <a:extLst>
              <a:ext uri="{FF2B5EF4-FFF2-40B4-BE49-F238E27FC236}">
                <a16:creationId xmlns:a16="http://schemas.microsoft.com/office/drawing/2014/main" id="{DE309BE0-7A33-2E0C-84AF-5AC57725B316}"/>
              </a:ext>
            </a:extLst>
          </p:cNvPr>
          <p:cNvSpPr>
            <a:spLocks noGrp="1"/>
          </p:cNvSpPr>
          <p:nvPr>
            <p:ph type="body" sz="half" idx="173"/>
          </p:nvPr>
        </p:nvSpPr>
        <p:spPr/>
        <p:txBody>
          <a:bodyPr/>
          <a:lstStyle/>
          <a:p>
            <a:endParaRPr lang="en-US"/>
          </a:p>
        </p:txBody>
      </p:sp>
      <p:sp>
        <p:nvSpPr>
          <p:cNvPr id="58" name="Pladsholder til tekst 57">
            <a:extLst>
              <a:ext uri="{FF2B5EF4-FFF2-40B4-BE49-F238E27FC236}">
                <a16:creationId xmlns:a16="http://schemas.microsoft.com/office/drawing/2014/main" id="{339D604D-4CA2-4A93-972F-AA4A6717553E}"/>
              </a:ext>
            </a:extLst>
          </p:cNvPr>
          <p:cNvSpPr>
            <a:spLocks noGrp="1"/>
          </p:cNvSpPr>
          <p:nvPr>
            <p:ph type="body" sz="half" idx="174"/>
          </p:nvPr>
        </p:nvSpPr>
        <p:spPr/>
        <p:txBody>
          <a:bodyPr/>
          <a:lstStyle/>
          <a:p>
            <a:endParaRPr lang="en-US"/>
          </a:p>
        </p:txBody>
      </p:sp>
      <p:sp>
        <p:nvSpPr>
          <p:cNvPr id="59" name="Pladsholder til tekst 58">
            <a:extLst>
              <a:ext uri="{FF2B5EF4-FFF2-40B4-BE49-F238E27FC236}">
                <a16:creationId xmlns:a16="http://schemas.microsoft.com/office/drawing/2014/main" id="{00F26AE4-CC41-122B-0EEE-E08606AE22D1}"/>
              </a:ext>
            </a:extLst>
          </p:cNvPr>
          <p:cNvSpPr>
            <a:spLocks noGrp="1"/>
          </p:cNvSpPr>
          <p:nvPr>
            <p:ph type="body" sz="half" idx="175"/>
          </p:nvPr>
        </p:nvSpPr>
        <p:spPr/>
        <p:txBody>
          <a:bodyPr/>
          <a:lstStyle/>
          <a:p>
            <a:endParaRPr lang="en-US"/>
          </a:p>
        </p:txBody>
      </p:sp>
      <p:sp>
        <p:nvSpPr>
          <p:cNvPr id="60" name="Pladsholder til tekst 59">
            <a:extLst>
              <a:ext uri="{FF2B5EF4-FFF2-40B4-BE49-F238E27FC236}">
                <a16:creationId xmlns:a16="http://schemas.microsoft.com/office/drawing/2014/main" id="{08BE071C-4FA2-A6B8-7789-38D9B0217164}"/>
              </a:ext>
            </a:extLst>
          </p:cNvPr>
          <p:cNvSpPr>
            <a:spLocks noGrp="1"/>
          </p:cNvSpPr>
          <p:nvPr>
            <p:ph type="body" sz="half" idx="176"/>
          </p:nvPr>
        </p:nvSpPr>
        <p:spPr/>
        <p:txBody>
          <a:bodyPr/>
          <a:lstStyle/>
          <a:p>
            <a:endParaRPr lang="en-US"/>
          </a:p>
        </p:txBody>
      </p:sp>
      <p:sp>
        <p:nvSpPr>
          <p:cNvPr id="61" name="Pladsholder til tekst 60">
            <a:extLst>
              <a:ext uri="{FF2B5EF4-FFF2-40B4-BE49-F238E27FC236}">
                <a16:creationId xmlns:a16="http://schemas.microsoft.com/office/drawing/2014/main" id="{ED010C1F-955E-10A9-9DF6-731A87E87AC0}"/>
              </a:ext>
            </a:extLst>
          </p:cNvPr>
          <p:cNvSpPr>
            <a:spLocks noGrp="1"/>
          </p:cNvSpPr>
          <p:nvPr>
            <p:ph type="body" sz="half" idx="177"/>
          </p:nvPr>
        </p:nvSpPr>
        <p:spPr/>
        <p:txBody>
          <a:bodyPr/>
          <a:lstStyle/>
          <a:p>
            <a:endParaRPr lang="en-US"/>
          </a:p>
        </p:txBody>
      </p:sp>
    </p:spTree>
    <p:extLst>
      <p:ext uri="{BB962C8B-B14F-4D97-AF65-F5344CB8AC3E}">
        <p14:creationId xmlns:p14="http://schemas.microsoft.com/office/powerpoint/2010/main" val="73412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6924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_EVENTS_TEMPLATE_2022_v1" id="{BD1BF6AB-ACCF-434C-962D-D064752127DA}" vid="{7B286086-2943-B149-BB2A-F681D462F8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B1CDC53E133A48BC32F8AD63F53227" ma:contentTypeVersion="16" ma:contentTypeDescription="Opret et nyt dokument." ma:contentTypeScope="" ma:versionID="67ed80c6b024fd3aae2a55b979944559">
  <xsd:schema xmlns:xsd="http://www.w3.org/2001/XMLSchema" xmlns:xs="http://www.w3.org/2001/XMLSchema" xmlns:p="http://schemas.microsoft.com/office/2006/metadata/properties" xmlns:ns2="24bab8f0-31d5-4ab1-ba6e-7f4bbc6dd6e4" xmlns:ns3="b8d67b70-8da5-4ea4-aa84-6b4d8d9b50d1" targetNamespace="http://schemas.microsoft.com/office/2006/metadata/properties" ma:root="true" ma:fieldsID="1ef51facaac0c55ee83fa97546a99e9d" ns2:_="" ns3:_="">
    <xsd:import namespace="24bab8f0-31d5-4ab1-ba6e-7f4bbc6dd6e4"/>
    <xsd:import namespace="b8d67b70-8da5-4ea4-aa84-6b4d8d9b50d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ab8f0-31d5-4ab1-ba6e-7f4bbc6dd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9bf197d7-52af-4be3-9bc2-c6de2ceea89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67b70-8da5-4ea4-aa84-6b4d8d9b50d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6ba5c-90db-40a2-a062-65b3b19247c4}" ma:internalName="TaxCatchAll" ma:showField="CatchAllData" ma:web="b8d67b70-8da5-4ea4-aa84-6b4d8d9b50d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67b70-8da5-4ea4-aa84-6b4d8d9b50d1" xsi:nil="true"/>
    <lcf76f155ced4ddcb4097134ff3c332f xmlns="24bab8f0-31d5-4ab1-ba6e-7f4bbc6dd6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CCA9B9-8AFD-4D8C-8058-1A77C852F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ab8f0-31d5-4ab1-ba6e-7f4bbc6dd6e4"/>
    <ds:schemaRef ds:uri="b8d67b70-8da5-4ea4-aa84-6b4d8d9b50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B337BA-6428-4D8B-B225-80A0D3BCDCFC}">
  <ds:schemaRefs>
    <ds:schemaRef ds:uri="http://schemas.microsoft.com/sharepoint/v3/contenttype/forms"/>
  </ds:schemaRefs>
</ds:datastoreItem>
</file>

<file path=customXml/itemProps3.xml><?xml version="1.0" encoding="utf-8"?>
<ds:datastoreItem xmlns:ds="http://schemas.openxmlformats.org/officeDocument/2006/customXml" ds:itemID="{035F64CC-CCC0-45EB-833C-003D39FC7CC5}">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24bab8f0-31d5-4ab1-ba6e-7f4bbc6dd6e4"/>
    <ds:schemaRef ds:uri="http://schemas.openxmlformats.org/package/2006/metadata/core-properties"/>
    <ds:schemaRef ds:uri="http://www.w3.org/XML/1998/namespace"/>
    <ds:schemaRef ds:uri="b8d67b70-8da5-4ea4-aa84-6b4d8d9b50d1"/>
    <ds:schemaRef ds:uri="http://purl.org/dc/dcmitype/"/>
    <ds:schemaRef ds:uri="http://purl.org/dc/elements/1.1/"/>
  </ds:schemaRefs>
</ds:datastoreItem>
</file>

<file path=docMetadata/LabelInfo.xml><?xml version="1.0" encoding="utf-8"?>
<clbl:labelList xmlns:clbl="http://schemas.microsoft.com/office/2020/mipLabelMetadata">
  <clbl:label id="{3dfbd41c-36f7-4efb-b979-3330eef23732}" enabled="0" method="" siteId="{3dfbd41c-36f7-4efb-b979-3330eef23732}" removed="1"/>
</clbl:labelList>
</file>

<file path=docProps/app.xml><?xml version="1.0" encoding="utf-8"?>
<Properties xmlns="http://schemas.openxmlformats.org/officeDocument/2006/extended-properties" xmlns:vt="http://schemas.openxmlformats.org/officeDocument/2006/docPropsVTypes">
  <Template/>
  <TotalTime>5806</TotalTime>
  <Words>0</Words>
  <Application>Microsoft Office PowerPoint</Application>
  <PresentationFormat>Widescreen</PresentationFormat>
  <Paragraphs>0</Paragraphs>
  <Slides>6</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6</vt:i4>
      </vt:variant>
    </vt:vector>
  </HeadingPairs>
  <TitlesOfParts>
    <vt:vector size="15" baseType="lpstr">
      <vt:lpstr>Aptos</vt:lpstr>
      <vt:lpstr>Arial</vt:lpstr>
      <vt:lpstr>Arial Black</vt:lpstr>
      <vt:lpstr>Calibri</vt:lpstr>
      <vt:lpstr>Calibri Light</vt:lpstr>
      <vt:lpstr>Nationale ExtraBold</vt:lpstr>
      <vt:lpstr>Nationale Light</vt:lpstr>
      <vt:lpstr>Nationale Medium</vt:lpstr>
      <vt:lpstr>Office-tema</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Reno Lundager Hansen</dc:creator>
  <cp:lastModifiedBy>Søren Rasmussen</cp:lastModifiedBy>
  <cp:revision>160</cp:revision>
  <dcterms:created xsi:type="dcterms:W3CDTF">2022-05-10T07:07:02Z</dcterms:created>
  <dcterms:modified xsi:type="dcterms:W3CDTF">2026-01-09T11:07:53Z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0x010100AEB1CDC53E133A48BC32F8AD63F53227</vt:lpwstr>
  </property>
  <property fmtid="{D5CDD505-2E9C-101B-9397-08002B2CF9AE}" pid="3" name="MediaServiceImageTags">
    <vt:lpwstr/>
  </property>
  <property fmtid="{D5CDD505-2E9C-101B-9397-08002B2CF9AE}" pid="4" name="TaxKeyword">
    <vt:lpwstr/>
  </property>
</Properties>
</file>