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E99489-6A20-E58D-5E9F-BA38DBFC51DF}" name="Diyana Yosifova" initials="DY" userId="S::dyosifova@kenes.com::e1696196-74fd-4b86-aa71-f7bdbae14ff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43DA-4036-4169-A130-53B23D57D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274DC-EA90-4EEE-A4E5-65CC05FA6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CAB88-F3C3-4708-8BE8-F164C3B44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8A0FF-4880-4894-B4C9-6968BEB9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F296C-2304-4D0E-8962-CE5F6D91F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7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72CC9-DD38-4AEB-93E4-D073ABB5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76C393-8577-4085-9B3C-F6EE1CA28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D87B5-3CBB-41FF-AEFE-BA348D3A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15487-ECC6-4C1C-8C2C-63182687C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14355-8390-423E-8FAE-E7F0A5179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4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96143A-CD59-4DEF-98BD-4ABAB436F6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96A41-F57B-4162-A2D0-C982306389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3C1B4-448B-4769-A171-49449B5B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87980-9785-43D2-9F5C-DCE80D2F7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6488E-7CB9-44CD-B17E-5294BDD07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0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023D1-47A4-4540-AD36-61F8FCC4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88FD6-A5EB-449F-933C-D3C36EC5C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1F41E-0C6D-4FF8-8309-1C0BC72AD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96AE3-613E-4C8D-90F7-D554335A9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68B04-F5B7-4EBF-A570-02CF1AB16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6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3E7D-CBC1-40BA-BACC-9A44586B1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7B9F9-C7AB-4EF8-A9AB-9141F9F72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986F3-CB9B-4ECA-9A4F-E3E9E98CD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A813F-014D-43CB-B2EA-71174B8D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CB062-240E-48EB-AF00-E68FD325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2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80D77-CB9B-45A0-9E45-4FF88F79D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3F89E-509E-410C-8A51-4C6E4CC60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87C5D-5151-4AB1-9BF4-A1918AD14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4B9E6-B4B2-4F54-B0A2-527673A8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DC1CE-C073-4C75-9D9F-1DC160DF8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1CE0D4-FBE0-42C6-A0BC-C6C982089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32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2CBC7-F0BF-40EE-8466-3C1D8639B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581C7-4A0F-48D1-9659-441CDF1C4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5A953-CBEE-48E5-BB66-C633357ED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3CECC7-F86D-4987-B8DE-CB367011D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D702C2-42D8-4E26-A9C4-B011340E7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F1E7D-C4D6-4ACD-96C7-71752455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D0E262-4C1F-47B3-8CC3-7B82ECA85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2CBB93-001E-42F9-8860-D00342047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7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75EC-92E4-4E35-B19F-73BA95870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F00338-18B0-4C96-8A46-681DEBF2B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20162-8EEB-4832-BF14-8084B0EBD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87C3E-E4C3-409B-B128-11ABC83A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8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58923D-13C9-460C-8E8D-151603596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5D04C6-A306-4FB3-88F1-64FB0C47C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A3817-2209-4EFC-AC59-434C849B9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2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B8DCF-99DF-43FA-AC06-FACAE47AF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AA89C-5278-46F4-A8F0-F5A476712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5861DF-C8CB-44C5-A7CA-390023C5D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DDFBA-E34D-4352-B8A4-C7128E7A0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15E9C-CA72-4914-B12B-6F2A3719D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02170-5A39-4D5A-8C2D-95785E74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6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1D53C-66C8-44FD-8887-FDE6D1C7C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B6BEC1-D1AD-4C20-84B2-3DEAB07F6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627636-FA61-4E48-8685-6BFEE9554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7C1C5-CC21-4D52-8F4D-D2DD7B31E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ED269-B41D-4E8E-8440-B3EBA277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7A599-25C1-4FF2-A281-70A8E5CA9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C05FFE-0262-4467-8F02-2B64BBDD4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FB92B-6485-472A-998B-35D11A61B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9600B-0685-4FC1-AE7F-9F7F2F03D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855E7-742A-4FD7-A36D-7635601432AD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767E1-7223-465E-90DA-074AE5817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C72B0-085B-4382-851E-C77DCA380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8ACE-CA7C-4721-9CA7-FEEF669B4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8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diagram&#10;&#10;Description automatically generated">
            <a:extLst>
              <a:ext uri="{FF2B5EF4-FFF2-40B4-BE49-F238E27FC236}">
                <a16:creationId xmlns:a16="http://schemas.microsoft.com/office/drawing/2014/main" id="{2C7093E8-6EE1-45C2-8706-37E093C9F2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93"/>
          <a:stretch/>
        </p:blipFill>
        <p:spPr>
          <a:xfrm>
            <a:off x="2530304" y="572993"/>
            <a:ext cx="6059577" cy="40627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073D99-79C4-4B40-ACB9-84E89D8C1194}"/>
              </a:ext>
            </a:extLst>
          </p:cNvPr>
          <p:cNvSpPr txBox="1"/>
          <p:nvPr/>
        </p:nvSpPr>
        <p:spPr>
          <a:xfrm>
            <a:off x="5043521" y="2642330"/>
            <a:ext cx="60179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12.05m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C0AFD3-ED76-4C24-80C9-36E963761BEF}"/>
              </a:ext>
            </a:extLst>
          </p:cNvPr>
          <p:cNvSpPr/>
          <p:nvPr/>
        </p:nvSpPr>
        <p:spPr>
          <a:xfrm>
            <a:off x="3020897" y="2865671"/>
            <a:ext cx="914400" cy="177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Stand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B7B288-F683-4924-9EDA-AF5EAF60624B}"/>
              </a:ext>
            </a:extLst>
          </p:cNvPr>
          <p:cNvSpPr/>
          <p:nvPr/>
        </p:nvSpPr>
        <p:spPr>
          <a:xfrm>
            <a:off x="3020897" y="2145904"/>
            <a:ext cx="914400" cy="4864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Hanging item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DA28072-D2CA-4152-8330-5CEE16FEDB8F}"/>
              </a:ext>
            </a:extLst>
          </p:cNvPr>
          <p:cNvCxnSpPr/>
          <p:nvPr/>
        </p:nvCxnSpPr>
        <p:spPr>
          <a:xfrm>
            <a:off x="1968099" y="2145904"/>
            <a:ext cx="9834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4AA4F2E-2AA2-48E9-AD1A-19F641807D48}"/>
              </a:ext>
            </a:extLst>
          </p:cNvPr>
          <p:cNvCxnSpPr>
            <a:cxnSpLocks/>
          </p:cNvCxnSpPr>
          <p:nvPr/>
        </p:nvCxnSpPr>
        <p:spPr>
          <a:xfrm flipV="1">
            <a:off x="2307405" y="2145904"/>
            <a:ext cx="0" cy="2475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8A54DD1-7C09-4F05-8021-C5AD75E04E73}"/>
              </a:ext>
            </a:extLst>
          </p:cNvPr>
          <p:cNvSpPr txBox="1"/>
          <p:nvPr/>
        </p:nvSpPr>
        <p:spPr>
          <a:xfrm>
            <a:off x="984687" y="2158275"/>
            <a:ext cx="983412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Max height allowed 6m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9F982E-4216-4F10-B599-20820C2655AC}"/>
              </a:ext>
            </a:extLst>
          </p:cNvPr>
          <p:cNvSpPr/>
          <p:nvPr/>
        </p:nvSpPr>
        <p:spPr>
          <a:xfrm>
            <a:off x="2294626" y="4644390"/>
            <a:ext cx="488255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5FB373-5175-4F36-B461-915678D54523}"/>
              </a:ext>
            </a:extLst>
          </p:cNvPr>
          <p:cNvSpPr/>
          <p:nvPr/>
        </p:nvSpPr>
        <p:spPr>
          <a:xfrm>
            <a:off x="4719975" y="1474928"/>
            <a:ext cx="108704" cy="31465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D94849-98AA-9705-2FEA-FE0BC1CCA041}"/>
              </a:ext>
            </a:extLst>
          </p:cNvPr>
          <p:cNvSpPr/>
          <p:nvPr/>
        </p:nvSpPr>
        <p:spPr>
          <a:xfrm>
            <a:off x="4582160" y="2918803"/>
            <a:ext cx="40158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EFA43B-11D5-0923-35C1-C042ABE61B42}"/>
              </a:ext>
            </a:extLst>
          </p:cNvPr>
          <p:cNvSpPr/>
          <p:nvPr/>
        </p:nvSpPr>
        <p:spPr>
          <a:xfrm>
            <a:off x="4104640" y="1595120"/>
            <a:ext cx="274995" cy="769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58343B-0F05-F92A-764B-B828B1CB422D}"/>
              </a:ext>
            </a:extLst>
          </p:cNvPr>
          <p:cNvSpPr/>
          <p:nvPr/>
        </p:nvSpPr>
        <p:spPr>
          <a:xfrm>
            <a:off x="4203182" y="2872642"/>
            <a:ext cx="321093" cy="1540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FEAF67-BFA2-043B-D24D-A77281CE35FA}"/>
              </a:ext>
            </a:extLst>
          </p:cNvPr>
          <p:cNvSpPr/>
          <p:nvPr/>
        </p:nvSpPr>
        <p:spPr>
          <a:xfrm>
            <a:off x="4524275" y="1300480"/>
            <a:ext cx="321093" cy="2248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4251FBE-7F94-B0C0-509F-9A2025738E45}"/>
              </a:ext>
            </a:extLst>
          </p:cNvPr>
          <p:cNvSpPr/>
          <p:nvPr/>
        </p:nvSpPr>
        <p:spPr>
          <a:xfrm>
            <a:off x="4104640" y="2130725"/>
            <a:ext cx="274989" cy="249209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12580C-5A06-8E19-1C2B-292208994C54}"/>
              </a:ext>
            </a:extLst>
          </p:cNvPr>
          <p:cNvCxnSpPr/>
          <p:nvPr/>
        </p:nvCxnSpPr>
        <p:spPr>
          <a:xfrm flipV="1">
            <a:off x="4286945" y="1583115"/>
            <a:ext cx="0" cy="302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2F43C89-E06E-8CB1-FBC3-DAC28732CD72}"/>
              </a:ext>
            </a:extLst>
          </p:cNvPr>
          <p:cNvSpPr txBox="1"/>
          <p:nvPr/>
        </p:nvSpPr>
        <p:spPr>
          <a:xfrm>
            <a:off x="3978477" y="1998244"/>
            <a:ext cx="69293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6.85m</a:t>
            </a:r>
          </a:p>
        </p:txBody>
      </p:sp>
    </p:spTree>
    <p:extLst>
      <p:ext uri="{BB962C8B-B14F-4D97-AF65-F5344CB8AC3E}">
        <p14:creationId xmlns:p14="http://schemas.microsoft.com/office/powerpoint/2010/main" val="1485808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A89415F7F2879343BB7FCE4F8798F3A4" ma:contentTypeVersion="12" ma:contentTypeDescription="" ma:contentTypeScope="" ma:versionID="94cfeb3770919d898037204fcbc6a0a1">
  <xsd:schema xmlns:xsd="http://www.w3.org/2001/XMLSchema" xmlns:xs="http://www.w3.org/2001/XMLSchema" xmlns:p="http://schemas.microsoft.com/office/2006/metadata/properties" xmlns:ns1="http://schemas.microsoft.com/sharepoint/v3" xmlns:ns2="eb3f7de7-c935-4ca6-a12c-1f73773710ec" xmlns:ns3="1e6f521d-9b17-4008-b4ca-94fe7456e8d2" targetNamespace="http://schemas.microsoft.com/office/2006/metadata/properties" ma:root="true" ma:fieldsID="469d2017a361fed0939fe59fb3f03f57" ns1:_="" ns2:_="" ns3:_="">
    <xsd:import namespace="http://schemas.microsoft.com/sharepoint/v3"/>
    <xsd:import namespace="eb3f7de7-c935-4ca6-a12c-1f73773710ec"/>
    <xsd:import namespace="1e6f521d-9b17-4008-b4ca-94fe7456e8d2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6f521d-9b17-4008-b4ca-94fe7456e8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fidential1 xmlns="eb3f7de7-c935-4ca6-a12c-1f73773710ec">false</Confidential1>
    <Final xmlns="eb3f7de7-c935-4ca6-a12c-1f73773710ec">false</Final>
    <FolderID xmlns="eb3f7de7-c935-4ca6-a12c-1f73773710ec" xsi:nil="true"/>
    <KenesDocumentTypeId xmlns="eb3f7de7-c935-4ca6-a12c-1f73773710e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5273934-E3B2-4A75-BDFF-7A51E51887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b3f7de7-c935-4ca6-a12c-1f73773710ec"/>
    <ds:schemaRef ds:uri="1e6f521d-9b17-4008-b4ca-94fe7456e8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1A5E4C-1BA4-43C6-985C-4D49BCF909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18B665-89C8-480E-BE6D-0228ADBE44E4}">
  <ds:schemaRefs>
    <ds:schemaRef ds:uri="http://schemas.microsoft.com/office/2006/metadata/properties"/>
    <ds:schemaRef ds:uri="http://schemas.microsoft.com/office/infopath/2007/PartnerControls"/>
    <ds:schemaRef ds:uri="eb3f7de7-c935-4ca6-a12c-1f73773710ec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Stoyanova</dc:creator>
  <cp:lastModifiedBy>Yulia Rijinsky</cp:lastModifiedBy>
  <cp:revision>6</cp:revision>
  <dcterms:created xsi:type="dcterms:W3CDTF">2022-02-28T14:57:17Z</dcterms:created>
  <dcterms:modified xsi:type="dcterms:W3CDTF">2025-11-25T11:23:26Z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0x01010037EA2DD516505C4D92B92F8677CFB68500A89415F7F2879343BB7FCE4F8798F3A4</vt:lpwstr>
  </property>
</Properties>
</file>