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handoutMasterIdLst>
    <p:handoutMasterId r:id="rId7"/>
  </p:handoutMasterIdLst>
  <p:sldIdLst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B85"/>
    <a:srgbClr val="FF6737"/>
    <a:srgbClr val="FD6837"/>
    <a:srgbClr val="FB4F4F"/>
    <a:srgbClr val="3C2158"/>
    <a:srgbClr val="21409A"/>
    <a:srgbClr val="27348B"/>
    <a:srgbClr val="034DA2"/>
    <a:srgbClr val="1A276D"/>
    <a:srgbClr val="FD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5E953-E22A-43B0-8DBC-664B52E4732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67EE2-E1D0-47E0-996B-9FE6BE31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4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 descr="PRESENTATION TITLE">
            <a:extLst>
              <a:ext uri="{FF2B5EF4-FFF2-40B4-BE49-F238E27FC236}">
                <a16:creationId xmlns:a16="http://schemas.microsoft.com/office/drawing/2014/main" id="{4E59627B-154C-C35A-EFE6-CF510FA9A2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57" y="2641971"/>
            <a:ext cx="7185018" cy="1900238"/>
          </a:xfrm>
          <a:prstGeom prst="roundRect">
            <a:avLst>
              <a:gd name="adj" fmla="val 10652"/>
            </a:avLst>
          </a:prstGeom>
          <a:solidFill>
            <a:srgbClr val="FF6737"/>
          </a:solidFill>
        </p:spPr>
        <p:txBody>
          <a:bodyPr lIns="0" rIns="0"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  <a:endParaRPr lang="bg-BG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1356F5E-A663-41DE-0992-3A9A843989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504" y="4743450"/>
            <a:ext cx="6786098" cy="1303668"/>
          </a:xfrm>
        </p:spPr>
        <p:txBody>
          <a:bodyPr>
            <a:noAutofit/>
          </a:bodyPr>
          <a:lstStyle>
            <a:lvl1pPr>
              <a:lnSpc>
                <a:spcPts val="1200"/>
              </a:lnSpc>
              <a:buNone/>
              <a:defRPr sz="1600" b="1">
                <a:solidFill>
                  <a:srgbClr val="632B85"/>
                </a:solidFill>
                <a:latin typeface="+mn-lt"/>
              </a:defRPr>
            </a:lvl1pPr>
            <a:lvl2pPr>
              <a:lnSpc>
                <a:spcPts val="1200"/>
              </a:lnSpc>
              <a:buNone/>
              <a:defRPr sz="1400" b="1">
                <a:solidFill>
                  <a:srgbClr val="632B85"/>
                </a:solidFill>
                <a:latin typeface="+mn-lt"/>
              </a:defRPr>
            </a:lvl2pPr>
            <a:lvl3pPr>
              <a:lnSpc>
                <a:spcPts val="1200"/>
              </a:lnSpc>
              <a:buNone/>
              <a:defRPr sz="1200" b="1">
                <a:solidFill>
                  <a:srgbClr val="632B85"/>
                </a:solidFill>
                <a:latin typeface="+mn-lt"/>
              </a:defRPr>
            </a:lvl3pPr>
            <a:lvl4pPr>
              <a:lnSpc>
                <a:spcPts val="1200"/>
              </a:lnSpc>
              <a:buNone/>
              <a:defRPr sz="1100" b="1">
                <a:solidFill>
                  <a:srgbClr val="632B85"/>
                </a:solidFill>
                <a:latin typeface="+mn-lt"/>
              </a:defRPr>
            </a:lvl4pPr>
            <a:lvl5pPr>
              <a:lnSpc>
                <a:spcPts val="1200"/>
              </a:lnSpc>
              <a:buNone/>
              <a:defRPr sz="1100" b="1">
                <a:solidFill>
                  <a:srgbClr val="632B85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PRESENTER NAME/TITLE/AFFILIATION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1467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buClr>
                <a:srgbClr val="FF6737"/>
              </a:buClr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FF6737"/>
              </a:buClr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FF6737"/>
              </a:buClr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FF6737"/>
              </a:buCl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FF6737"/>
              </a:buCl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0703" y="239486"/>
            <a:ext cx="8575589" cy="81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0"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3728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703" y="239486"/>
            <a:ext cx="8575589" cy="81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703" y="1164772"/>
            <a:ext cx="11458832" cy="501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07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0" kern="1200" dirty="0">
          <a:solidFill>
            <a:srgbClr val="3C2158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6737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737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737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737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737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B4776B-6C1C-0FBB-8893-F47CDDE72F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84F51-D4D5-A017-3762-65C23EAAF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9505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AE854-4AD9-4F66-7863-A7E3A3111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3560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3" ma:contentTypeDescription="Create a new document." ma:contentTypeScope="" ma:versionID="e3f33f6861f9ad23d3e10e4a402718f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e90a8a013b7438a8c374c24b0f6a1cb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69663F-FC59-4122-BAF9-16EEAE097D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66E271-9080-4B4D-A6FC-469A1362CF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41fa17a-99c4-4c5f-bcb4-a52bd907e64f"/>
    <ds:schemaRef ds:uri="eb3f7de7-c935-4ca6-a12c-1f73773710ec"/>
  </ds:schemaRefs>
</ds:datastoreItem>
</file>

<file path=customXml/itemProps3.xml><?xml version="1.0" encoding="utf-8"?>
<ds:datastoreItem xmlns:ds="http://schemas.openxmlformats.org/officeDocument/2006/customXml" ds:itemID="{2302FF8A-A5DF-4619-80E1-E7A311BE17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Ivan Simeonov</cp:lastModifiedBy>
  <cp:revision>60</cp:revision>
  <dcterms:created xsi:type="dcterms:W3CDTF">2014-11-13T11:48:20Z</dcterms:created>
  <dcterms:modified xsi:type="dcterms:W3CDTF">2026-05-15T14:39:54Z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