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4C59A9-F656-4F87-9537-FF2947E605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E2118-A4A6-4ADC-A3D7-A82CC53F89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7C6E-F474-49C6-B19C-6A530DDE273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7A8C8-01AD-49D7-A0FF-50890A1FED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0808A-C565-4850-8D90-A55C9C58B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868C1-720F-4D18-94E1-5F606D167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819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72CD1-F401-450E-99AD-6836E0CC9F6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F7672-863D-44AD-A221-1C2A4CB7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2185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9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7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9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92C2D0B-ECA7-4682-A72E-2E1007AE8B5D}"/>
              </a:ext>
            </a:extLst>
          </p:cNvPr>
          <p:cNvSpPr/>
          <p:nvPr userDrawn="1"/>
        </p:nvSpPr>
        <p:spPr>
          <a:xfrm flipH="1">
            <a:off x="7235370" y="5514181"/>
            <a:ext cx="4956623" cy="1343819"/>
          </a:xfrm>
          <a:prstGeom prst="rtTriangle">
            <a:avLst/>
          </a:prstGeom>
          <a:solidFill>
            <a:srgbClr val="00A199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D532E0D-E3FD-4CE8-887E-D653602F158C}"/>
              </a:ext>
            </a:extLst>
          </p:cNvPr>
          <p:cNvSpPr/>
          <p:nvPr userDrawn="1"/>
        </p:nvSpPr>
        <p:spPr>
          <a:xfrm flipH="1">
            <a:off x="8153399" y="5840272"/>
            <a:ext cx="4038595" cy="1017728"/>
          </a:xfrm>
          <a:prstGeom prst="rtTriangle">
            <a:avLst/>
          </a:prstGeom>
          <a:solidFill>
            <a:srgbClr val="00A1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993"/>
            <a:ext cx="10515600" cy="4886466"/>
          </a:xfrm>
        </p:spPr>
        <p:txBody>
          <a:bodyPr/>
          <a:lstStyle>
            <a:lvl1pPr marL="228600" indent="-228600">
              <a:buClr>
                <a:srgbClr val="00A199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A199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A199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A199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A199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C617675-A78B-4FDF-906B-516BDA9D3436}"/>
              </a:ext>
            </a:extLst>
          </p:cNvPr>
          <p:cNvSpPr/>
          <p:nvPr userDrawn="1"/>
        </p:nvSpPr>
        <p:spPr>
          <a:xfrm flipH="1">
            <a:off x="8506690" y="5957455"/>
            <a:ext cx="3685307" cy="900545"/>
          </a:xfrm>
          <a:prstGeom prst="rtTriangle">
            <a:avLst/>
          </a:prstGeom>
          <a:solidFill>
            <a:srgbClr val="00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MS Logo">
            <a:extLst>
              <a:ext uri="{FF2B5EF4-FFF2-40B4-BE49-F238E27FC236}">
                <a16:creationId xmlns:a16="http://schemas.microsoft.com/office/drawing/2014/main" id="{73E8822A-4C84-4051-B7B6-2315B85D80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8" y="5955868"/>
            <a:ext cx="5456587" cy="78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D66B18-FAF3-4769-8BE6-90F289559885}"/>
              </a:ext>
            </a:extLst>
          </p:cNvPr>
          <p:cNvSpPr txBox="1">
            <a:spLocks/>
          </p:cNvSpPr>
          <p:nvPr userDrawn="1"/>
        </p:nvSpPr>
        <p:spPr>
          <a:xfrm>
            <a:off x="209851" y="289378"/>
            <a:ext cx="11143949" cy="838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00A199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7BB17C2-9BD9-406E-B284-7FAF5B8D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A1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2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8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9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60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2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12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4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3055"/>
            <a:ext cx="10515600" cy="4943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842D-9576-40F5-87DA-4FB9DC1C3178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DE75-26B5-4A85-B9C0-1636B62B60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E549F7F-7367-4665-94EB-BAAB840DBF1D}"/>
              </a:ext>
            </a:extLst>
          </p:cNvPr>
          <p:cNvSpPr/>
          <p:nvPr userDrawn="1"/>
        </p:nvSpPr>
        <p:spPr>
          <a:xfrm flipH="1">
            <a:off x="7235370" y="5514181"/>
            <a:ext cx="4956623" cy="1343819"/>
          </a:xfrm>
          <a:prstGeom prst="rtTriangle">
            <a:avLst/>
          </a:prstGeom>
          <a:solidFill>
            <a:srgbClr val="00A199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B61A2FB-D918-44FD-98F6-3D10E5735F1F}"/>
              </a:ext>
            </a:extLst>
          </p:cNvPr>
          <p:cNvSpPr/>
          <p:nvPr userDrawn="1"/>
        </p:nvSpPr>
        <p:spPr>
          <a:xfrm flipH="1">
            <a:off x="8153399" y="5840272"/>
            <a:ext cx="4038595" cy="1017728"/>
          </a:xfrm>
          <a:prstGeom prst="rtTriangle">
            <a:avLst/>
          </a:prstGeom>
          <a:solidFill>
            <a:srgbClr val="00A1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A8563C8-7228-459C-A5EC-C178D8F14F68}"/>
              </a:ext>
            </a:extLst>
          </p:cNvPr>
          <p:cNvSpPr/>
          <p:nvPr userDrawn="1"/>
        </p:nvSpPr>
        <p:spPr>
          <a:xfrm flipH="1">
            <a:off x="8506690" y="5957455"/>
            <a:ext cx="3685307" cy="900545"/>
          </a:xfrm>
          <a:prstGeom prst="rtTriangle">
            <a:avLst/>
          </a:prstGeom>
          <a:solidFill>
            <a:srgbClr val="00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A1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19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19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19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19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19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microsoft.com/en-us/p/windows-voice-recorder/9wzdncrfhwkn?activetab=pivot:overview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upport.apple.com/en-il/guide/voice-memos/vmaa4b813415/ma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lay.google.com/store/apps/details?id=com.media.bestrecorder.audiorecorder&amp;hl=en_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2683-F09B-4A06-B43F-40D6538A6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to record your voice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852FC-A58E-4705-AB47-9E8EECD73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ePoster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MP3 Podcast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1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A61F4-1FEC-42FA-A52E-DCD38FCC3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52025"/>
            <a:ext cx="7574279" cy="4762434"/>
          </a:xfrm>
        </p:spPr>
        <p:txBody>
          <a:bodyPr>
            <a:normAutofit/>
          </a:bodyPr>
          <a:lstStyle/>
          <a:p>
            <a:r>
              <a:rPr lang="en-GB" sz="2400" b="1" dirty="0"/>
              <a:t>Step 4</a:t>
            </a:r>
            <a:r>
              <a:rPr lang="en-GB" sz="2400" dirty="0"/>
              <a:t>: </a:t>
            </a:r>
            <a:r>
              <a:rPr lang="en-US" sz="2400" spc="-5" dirty="0">
                <a:effectLst/>
                <a:ea typeface="Calibri" panose="020F0502020204030204" pitchFamily="34" charset="0"/>
              </a:rPr>
              <a:t>Save the voice recording and give it a name. </a:t>
            </a:r>
            <a:br>
              <a:rPr lang="en-US" sz="2400" spc="-5" dirty="0">
                <a:effectLst/>
                <a:ea typeface="Calibri" panose="020F0502020204030204" pitchFamily="34" charset="0"/>
              </a:rPr>
            </a:br>
            <a:r>
              <a:rPr lang="en-US" sz="2000" spc="-5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Please note that you may NOT save the file name with characters, symbols or spaces – use only text.</a:t>
            </a:r>
          </a:p>
          <a:p>
            <a:endParaRPr lang="en-US" sz="2400" b="1" spc="-5" dirty="0">
              <a:solidFill>
                <a:srgbClr val="C00000"/>
              </a:solidFill>
            </a:endParaRPr>
          </a:p>
          <a:p>
            <a:r>
              <a:rPr lang="en-GB" sz="2400" b="1" dirty="0"/>
              <a:t>Step 5: </a:t>
            </a:r>
            <a:r>
              <a:rPr lang="en-US" sz="2400" spc="-5" dirty="0">
                <a:effectLst/>
                <a:ea typeface="Calibri" panose="020F0502020204030204" pitchFamily="34" charset="0"/>
              </a:rPr>
              <a:t>Share the Voice Recording </a:t>
            </a:r>
            <a:br>
              <a:rPr lang="en-US" sz="2400" spc="-5" dirty="0">
                <a:effectLst/>
                <a:ea typeface="Calibri" panose="020F0502020204030204" pitchFamily="34" charset="0"/>
              </a:rPr>
            </a:br>
            <a:r>
              <a:rPr lang="en-US" sz="2400" spc="-5" dirty="0">
                <a:effectLst/>
                <a:ea typeface="Calibri" panose="020F0502020204030204" pitchFamily="34" charset="0"/>
              </a:rPr>
              <a:t>from your iPhone.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A32CB-A458-4FCC-9E17-49438621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 with an iPhone/iPad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FDEDB-9494-4536-8998-40635B2329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13849" r="-1005" b="40051"/>
          <a:stretch/>
        </p:blipFill>
        <p:spPr bwMode="auto">
          <a:xfrm>
            <a:off x="8548843" y="736096"/>
            <a:ext cx="2108474" cy="161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hare a recorded audio or voice memo from iPhone">
            <a:extLst>
              <a:ext uri="{FF2B5EF4-FFF2-40B4-BE49-F238E27FC236}">
                <a16:creationId xmlns:a16="http://schemas.microsoft.com/office/drawing/2014/main" id="{34AC0F58-7C4B-4668-9CDD-01782AD6D5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22" y="2557243"/>
            <a:ext cx="202501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4076C-5207-4283-AF99-4A3C3FCD6F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42" y="2531613"/>
            <a:ext cx="2108474" cy="362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9F167EBF-37BD-4202-87CD-CE2ABEFCCF6E}"/>
              </a:ext>
            </a:extLst>
          </p:cNvPr>
          <p:cNvSpPr/>
          <p:nvPr/>
        </p:nvSpPr>
        <p:spPr>
          <a:xfrm>
            <a:off x="7776399" y="4020869"/>
            <a:ext cx="704262" cy="673197"/>
          </a:xfrm>
          <a:prstGeom prst="rightArrow">
            <a:avLst/>
          </a:prstGeom>
          <a:solidFill>
            <a:srgbClr val="00A199"/>
          </a:solidFill>
          <a:ln>
            <a:solidFill>
              <a:srgbClr val="00A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0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AE137B-4C73-4882-84DD-39BB0C69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993"/>
            <a:ext cx="8587154" cy="4372921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a Windows 10 computer to record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a Mac computer to record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 with an Android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 with an iPhone/iPad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recommend using a computer with a headset attached to it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don’t have a headset, and you are using the internal microphone of your computer, please be as close as possible to your laptop and speak in a loud, clear voice.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avoid moving when you are recording to prevent volume differences and noises during your recording.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C44F74-C11A-4940-B3DF-76E2A387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69EA1D-8C2E-4A57-8FA1-181A5823A5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14" y="3533489"/>
            <a:ext cx="2161585" cy="19674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171421-E6B7-4B5A-9838-3885D37F1B3B}"/>
              </a:ext>
            </a:extLst>
          </p:cNvPr>
          <p:cNvSpPr/>
          <p:nvPr/>
        </p:nvSpPr>
        <p:spPr>
          <a:xfrm>
            <a:off x="9564915" y="917203"/>
            <a:ext cx="2161584" cy="2263876"/>
          </a:xfrm>
          <a:prstGeom prst="ellipse">
            <a:avLst/>
          </a:prstGeom>
          <a:solidFill>
            <a:srgbClr val="00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1ADEC32-9B55-4EF0-8736-80716118CBFC}"/>
              </a:ext>
            </a:extLst>
          </p:cNvPr>
          <p:cNvSpPr/>
          <p:nvPr/>
        </p:nvSpPr>
        <p:spPr>
          <a:xfrm>
            <a:off x="8792308" y="1424112"/>
            <a:ext cx="2043803" cy="2109377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7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05376-9858-4BDA-A42C-7DB29158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993"/>
            <a:ext cx="10515600" cy="4513152"/>
          </a:xfrm>
        </p:spPr>
        <p:txBody>
          <a:bodyPr>
            <a:normAutofit/>
          </a:bodyPr>
          <a:lstStyle/>
          <a:p>
            <a:r>
              <a:rPr lang="en-GB" sz="2400" b="1" dirty="0"/>
              <a:t>Step 1</a:t>
            </a:r>
            <a:r>
              <a:rPr lang="en-GB" sz="2400" dirty="0"/>
              <a:t>: Click </a:t>
            </a:r>
            <a:r>
              <a:rPr lang="en-GB" sz="2400" b="1" dirty="0"/>
              <a:t>Start</a:t>
            </a:r>
            <a:r>
              <a:rPr lang="en-GB" sz="2400" dirty="0"/>
              <a:t> and then select Microsoft Store.</a:t>
            </a:r>
          </a:p>
          <a:p>
            <a:r>
              <a:rPr lang="en-GB" sz="2400" b="1" dirty="0"/>
              <a:t>Step 2:</a:t>
            </a:r>
            <a:r>
              <a:rPr lang="en-GB" sz="2400" dirty="0"/>
              <a:t> Search for Windows Voice Recorder and click the app in the search result.</a:t>
            </a:r>
          </a:p>
          <a:p>
            <a:r>
              <a:rPr lang="en-GB" sz="2400" b="1" dirty="0"/>
              <a:t>Step 3: </a:t>
            </a:r>
            <a:r>
              <a:rPr lang="en-GB" sz="2400" dirty="0"/>
              <a:t>Click </a:t>
            </a:r>
            <a:r>
              <a:rPr lang="en-GB" sz="2400" b="1" dirty="0"/>
              <a:t>Get</a:t>
            </a:r>
            <a:r>
              <a:rPr lang="en-GB" sz="2400" dirty="0"/>
              <a:t> to download Voice Recorder.    </a:t>
            </a:r>
          </a:p>
          <a:p>
            <a:pPr marL="0" indent="0">
              <a:buNone/>
            </a:pPr>
            <a:r>
              <a:rPr lang="en-GB" sz="2400" dirty="0"/>
              <a:t>Or you can download the app directly </a:t>
            </a:r>
            <a:r>
              <a:rPr lang="en-GB" sz="2400" dirty="0">
                <a:hlinkClick r:id="rId2"/>
              </a:rPr>
              <a:t>Click here</a:t>
            </a:r>
            <a:endParaRPr lang="en-US" sz="2400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spc="-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Once you download Voice Recorder, it will be automatically </a:t>
            </a:r>
          </a:p>
          <a:p>
            <a:pPr marL="0" indent="0">
              <a:buNone/>
            </a:pPr>
            <a:r>
              <a:rPr lang="en-US" sz="20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installed and then you can use it to record your audio.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15AA06-28C4-4C83-8CF1-3EF27174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a Windows 10 Computer to Record</a:t>
            </a:r>
            <a:endParaRPr lang="en-US" dirty="0"/>
          </a:p>
        </p:txBody>
      </p:sp>
      <p:pic>
        <p:nvPicPr>
          <p:cNvPr id="6" name="Picture 5" descr="קוד רשיון - Windows 10 - Windows 10">
            <a:extLst>
              <a:ext uri="{FF2B5EF4-FFF2-40B4-BE49-F238E27FC236}">
                <a16:creationId xmlns:a16="http://schemas.microsoft.com/office/drawing/2014/main" id="{7E2E4F78-CE00-4B1B-B816-4F6DE5317F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776" y="89932"/>
            <a:ext cx="1290048" cy="15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FEC3C8-6EEE-4D81-BBAE-AA571513DB0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7"/>
          <a:stretch/>
        </p:blipFill>
        <p:spPr bwMode="auto">
          <a:xfrm>
            <a:off x="7329266" y="2341857"/>
            <a:ext cx="4444473" cy="2877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20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F58E00-0E9A-46A2-9381-2A3292691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066"/>
            <a:ext cx="9858829" cy="4907393"/>
          </a:xfrm>
        </p:spPr>
        <p:txBody>
          <a:bodyPr/>
          <a:lstStyle/>
          <a:p>
            <a:r>
              <a:rPr lang="en-GB" sz="2400" b="1" dirty="0"/>
              <a:t>Step 4: </a:t>
            </a:r>
            <a:r>
              <a:rPr lang="en-GB" sz="2400" dirty="0"/>
              <a:t>To make your vocal recording, be sure to connect a microphone and follow these steps.  Click </a:t>
            </a:r>
            <a:r>
              <a:rPr lang="en-GB" sz="2400" b="1" dirty="0"/>
              <a:t>Start </a:t>
            </a:r>
            <a:r>
              <a:rPr lang="en-GB" sz="2400" dirty="0"/>
              <a:t>and type </a:t>
            </a:r>
            <a:r>
              <a:rPr lang="en-GB" sz="2400" b="1" dirty="0"/>
              <a:t>Voice Recorder </a:t>
            </a:r>
            <a:r>
              <a:rPr lang="en-GB" sz="2400" dirty="0"/>
              <a:t>in the search box. Then click the app to open it.</a:t>
            </a:r>
          </a:p>
          <a:p>
            <a:endParaRPr lang="en-GB" sz="2400" dirty="0"/>
          </a:p>
          <a:p>
            <a:r>
              <a:rPr lang="en-GB" sz="2400" b="1" dirty="0"/>
              <a:t>Step 5: </a:t>
            </a:r>
            <a:r>
              <a:rPr lang="en-GB" sz="2400" dirty="0"/>
              <a:t>Click the </a:t>
            </a:r>
            <a:r>
              <a:rPr lang="en-GB" sz="2400" b="1" dirty="0"/>
              <a:t>Record</a:t>
            </a:r>
            <a:r>
              <a:rPr lang="en-GB" sz="2400" dirty="0"/>
              <a:t> button or press </a:t>
            </a:r>
            <a:r>
              <a:rPr lang="en-GB" sz="2400" b="1" dirty="0"/>
              <a:t>Ctrl + R </a:t>
            </a:r>
            <a:r>
              <a:rPr lang="en-GB" sz="2400" dirty="0"/>
              <a:t>to start recording.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Step 6: </a:t>
            </a:r>
            <a:r>
              <a:rPr lang="en-GB" sz="2400" dirty="0"/>
              <a:t>Click the </a:t>
            </a:r>
            <a:r>
              <a:rPr lang="en-GB" sz="2400" b="1" dirty="0"/>
              <a:t>Stop </a:t>
            </a:r>
            <a:r>
              <a:rPr lang="en-GB" sz="2400" dirty="0"/>
              <a:t>button to finish recording when you have completed your recording.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09E17-676B-49A4-A131-7CF68EEA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a Windows 10 Computer to Record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491644-7B9E-4623-8E6B-4A1EFAFC9D6D}"/>
              </a:ext>
            </a:extLst>
          </p:cNvPr>
          <p:cNvSpPr/>
          <p:nvPr/>
        </p:nvSpPr>
        <p:spPr>
          <a:xfrm>
            <a:off x="9445003" y="2335237"/>
            <a:ext cx="916940" cy="995289"/>
          </a:xfrm>
          <a:prstGeom prst="ellipse">
            <a:avLst/>
          </a:prstGeom>
          <a:blipFill>
            <a:blip r:embed="rId2"/>
            <a:stretch>
              <a:fillRect l="-6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1F744F-BEA0-4A1E-9BAF-D9B171EB8D8C}"/>
              </a:ext>
            </a:extLst>
          </p:cNvPr>
          <p:cNvSpPr/>
          <p:nvPr/>
        </p:nvSpPr>
        <p:spPr>
          <a:xfrm>
            <a:off x="10566945" y="3330526"/>
            <a:ext cx="916939" cy="995289"/>
          </a:xfrm>
          <a:prstGeom prst="ellipse">
            <a:avLst/>
          </a:prstGeom>
          <a:blipFill>
            <a:blip r:embed="rId3"/>
            <a:stretch>
              <a:fillRect l="-6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8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F5C458-7063-4195-AE69-601D0BFE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993"/>
            <a:ext cx="10366612" cy="537034"/>
          </a:xfrm>
        </p:spPr>
        <p:txBody>
          <a:bodyPr>
            <a:normAutofit/>
          </a:bodyPr>
          <a:lstStyle/>
          <a:p>
            <a:r>
              <a:rPr lang="en-GB" sz="2400" b="1" dirty="0"/>
              <a:t>Step 7: </a:t>
            </a:r>
            <a:r>
              <a:rPr lang="en-GB" sz="2400" dirty="0"/>
              <a:t>In Windows Voice Recorder, all recordings will be listed in the </a:t>
            </a:r>
            <a:r>
              <a:rPr lang="en-GB" sz="2400" b="1" dirty="0"/>
              <a:t>left panel</a:t>
            </a:r>
            <a:r>
              <a:rPr lang="en-GB" sz="2400" dirty="0"/>
              <a:t>. 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C4D1D2-3B57-427E-8D6C-E7C9126E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a Windows 10 Computer to Record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C2F47-26D0-4989-B913-139DF829C6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95" y="1685954"/>
            <a:ext cx="6114199" cy="36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7CC76CF-6DFC-4946-97D0-4D822FE22A5B}"/>
              </a:ext>
            </a:extLst>
          </p:cNvPr>
          <p:cNvSpPr txBox="1">
            <a:spLocks/>
          </p:cNvSpPr>
          <p:nvPr/>
        </p:nvSpPr>
        <p:spPr>
          <a:xfrm>
            <a:off x="838201" y="1665027"/>
            <a:ext cx="5113930" cy="43126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If you want to check the audio you have recorded, select it from the panel and click the </a:t>
            </a:r>
            <a:r>
              <a:rPr lang="en-GB" sz="2400" b="1" dirty="0"/>
              <a:t>Play</a:t>
            </a:r>
            <a:r>
              <a:rPr lang="en-GB" sz="2400" dirty="0"/>
              <a:t> button.</a:t>
            </a:r>
          </a:p>
          <a:p>
            <a:r>
              <a:rPr lang="en-GB" sz="2400" b="1" dirty="0"/>
              <a:t>Step 8</a:t>
            </a:r>
            <a:r>
              <a:rPr lang="en-GB" sz="2400" dirty="0"/>
              <a:t>: The audio file will usually be stored in the </a:t>
            </a:r>
            <a:r>
              <a:rPr lang="en-GB" sz="2400" b="1" dirty="0"/>
              <a:t>Documents folder </a:t>
            </a:r>
            <a:r>
              <a:rPr lang="en-GB" sz="2400" dirty="0"/>
              <a:t>&gt; Sound Recording.</a:t>
            </a:r>
          </a:p>
          <a:p>
            <a:r>
              <a:rPr lang="en-GB" sz="2400" dirty="0"/>
              <a:t>Please rename the file. Ensure there are no characters, symbols or spaces – only text in the file name.</a:t>
            </a:r>
          </a:p>
          <a:p>
            <a:r>
              <a:rPr lang="en-GB" sz="2400" dirty="0"/>
              <a:t>You can also </a:t>
            </a:r>
            <a:r>
              <a:rPr lang="en-GB" sz="2400" b="1" dirty="0"/>
              <a:t>right click </a:t>
            </a:r>
            <a:r>
              <a:rPr lang="en-GB" sz="2400" dirty="0"/>
              <a:t>on the recording in the Voice Recorder app and choose open file location to find your audio file.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148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464E51-BE89-4624-B63D-F46955018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993"/>
            <a:ext cx="9766110" cy="4886466"/>
          </a:xfrm>
        </p:spPr>
        <p:txBody>
          <a:bodyPr/>
          <a:lstStyle/>
          <a:p>
            <a:r>
              <a:rPr lang="en-GB" sz="2400" dirty="0"/>
              <a:t>You can record audio on a Mac with this method, using either a built-in microphone or an external mic.</a:t>
            </a:r>
          </a:p>
          <a:p>
            <a:r>
              <a:rPr lang="en-GB" sz="2400" b="1" dirty="0"/>
              <a:t>Step 1: </a:t>
            </a:r>
            <a:r>
              <a:rPr lang="en-GB" sz="2400" dirty="0"/>
              <a:t>Open </a:t>
            </a:r>
            <a:r>
              <a:rPr lang="en-GB" sz="2400" b="1" dirty="0"/>
              <a:t>QuickTime Player</a:t>
            </a:r>
            <a:r>
              <a:rPr lang="en-GB" sz="2400" dirty="0"/>
              <a:t>, found in the /Applications/ folder.</a:t>
            </a:r>
          </a:p>
          <a:p>
            <a:r>
              <a:rPr lang="en-GB" sz="2400" b="1" dirty="0"/>
              <a:t>Step 2: </a:t>
            </a:r>
            <a:r>
              <a:rPr lang="en-GB" sz="2400" dirty="0"/>
              <a:t>Click the </a:t>
            </a:r>
            <a:r>
              <a:rPr lang="en-GB" sz="2400" b="1" dirty="0"/>
              <a:t>File </a:t>
            </a:r>
            <a:r>
              <a:rPr lang="en-GB" sz="2400" dirty="0"/>
              <a:t>menu and choose </a:t>
            </a:r>
            <a:r>
              <a:rPr lang="en-GB" sz="2400" b="1" dirty="0"/>
              <a:t>New Audio Recording</a:t>
            </a:r>
            <a:r>
              <a:rPr lang="en-GB" sz="2400" dirty="0"/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52960E-089B-4E25-AA56-FCB3E777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a Mac Computer to Record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51F7E-5417-44DF-8153-E447A0526B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026" y="284186"/>
            <a:ext cx="869547" cy="111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reate a new sound / audio recording">
            <a:extLst>
              <a:ext uri="{FF2B5EF4-FFF2-40B4-BE49-F238E27FC236}">
                <a16:creationId xmlns:a16="http://schemas.microsoft.com/office/drawing/2014/main" id="{021DE1D4-F40B-48B3-8D20-6CFDAD096FB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5"/>
          <a:stretch/>
        </p:blipFill>
        <p:spPr bwMode="auto">
          <a:xfrm>
            <a:off x="1048942" y="2885871"/>
            <a:ext cx="4205446" cy="255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D71B978-9BBB-49F7-9DCF-EA09CE2E517E}"/>
              </a:ext>
            </a:extLst>
          </p:cNvPr>
          <p:cNvSpPr txBox="1">
            <a:spLocks/>
          </p:cNvSpPr>
          <p:nvPr/>
        </p:nvSpPr>
        <p:spPr>
          <a:xfrm>
            <a:off x="5512238" y="3044332"/>
            <a:ext cx="5841562" cy="240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Step 3: </a:t>
            </a:r>
            <a:r>
              <a:rPr lang="en-US" sz="2400" spc="-5" dirty="0">
                <a:effectLst/>
                <a:ea typeface="Calibri" panose="020F0502020204030204" pitchFamily="34" charset="0"/>
              </a:rPr>
              <a:t>Click the red (o) </a:t>
            </a:r>
            <a:r>
              <a:rPr lang="en-US" sz="2400" b="1" spc="-5" dirty="0">
                <a:effectLst/>
                <a:ea typeface="Calibri" panose="020F0502020204030204" pitchFamily="34" charset="0"/>
              </a:rPr>
              <a:t>Record </a:t>
            </a:r>
            <a:r>
              <a:rPr lang="en-US" sz="2400" spc="-5" dirty="0">
                <a:effectLst/>
                <a:ea typeface="Calibri" panose="020F0502020204030204" pitchFamily="34" charset="0"/>
              </a:rPr>
              <a:t>button to start recording audio from the default microphone source. </a:t>
            </a:r>
            <a:r>
              <a:rPr lang="en-US" sz="2400" spc="-5" dirty="0"/>
              <a:t>When finished, click the same button to stop the recording.</a:t>
            </a:r>
            <a:br>
              <a:rPr lang="en-US" sz="2400" spc="-5" dirty="0"/>
            </a:br>
            <a:r>
              <a:rPr lang="en-GB" sz="2400" b="1" dirty="0"/>
              <a:t>  </a:t>
            </a:r>
            <a:endParaRPr lang="en-US" dirty="0"/>
          </a:p>
        </p:txBody>
      </p:sp>
      <p:pic>
        <p:nvPicPr>
          <p:cNvPr id="9" name="Picture 8" descr="Record Sound on a Mac with QuickTime Recorder">
            <a:extLst>
              <a:ext uri="{FF2B5EF4-FFF2-40B4-BE49-F238E27FC236}">
                <a16:creationId xmlns:a16="http://schemas.microsoft.com/office/drawing/2014/main" id="{16F57B07-6F6D-4892-8DBB-8FF300A5CC5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24219"/>
          <a:stretch/>
        </p:blipFill>
        <p:spPr bwMode="auto">
          <a:xfrm>
            <a:off x="5883341" y="4674047"/>
            <a:ext cx="3464218" cy="124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492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53279D-D0A8-4E0F-92FF-E3670DD6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Step 4: </a:t>
            </a:r>
            <a:r>
              <a:rPr lang="en-GB" sz="2400" dirty="0"/>
              <a:t>Go to the </a:t>
            </a:r>
            <a:r>
              <a:rPr lang="en-GB" sz="2400" b="1" dirty="0"/>
              <a:t>File</a:t>
            </a:r>
            <a:r>
              <a:rPr lang="en-GB" sz="2400" dirty="0"/>
              <a:t> menu and select </a:t>
            </a:r>
            <a:r>
              <a:rPr lang="en-GB" sz="2400" b="1" dirty="0"/>
              <a:t>Save</a:t>
            </a:r>
            <a:r>
              <a:rPr lang="en-GB" sz="2400" dirty="0"/>
              <a:t>. Name the file and choose your file location. </a:t>
            </a:r>
          </a:p>
          <a:p>
            <a:r>
              <a:rPr lang="en-GB" sz="2400" dirty="0">
                <a:solidFill>
                  <a:srgbClr val="C00000"/>
                </a:solidFill>
              </a:rPr>
              <a:t>Please note that you may NOT save the file name with any characters, symbols or spaces – only text.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Another option for recording in Mac OS can be found online here: </a:t>
            </a:r>
            <a:r>
              <a:rPr lang="en-GB" sz="2400" dirty="0">
                <a:hlinkClick r:id="rId2"/>
              </a:rPr>
              <a:t>Click here</a:t>
            </a:r>
            <a:endParaRPr lang="en-GB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1F0642-2DC9-4776-A1C2-C31AE1BE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a Mac Computer to Record</a:t>
            </a:r>
            <a:endParaRPr lang="en-US" dirty="0"/>
          </a:p>
        </p:txBody>
      </p:sp>
      <p:pic>
        <p:nvPicPr>
          <p:cNvPr id="5" name="Picture 4" descr="Saving recorded sound file in Mac OS X">
            <a:extLst>
              <a:ext uri="{FF2B5EF4-FFF2-40B4-BE49-F238E27FC236}">
                <a16:creationId xmlns:a16="http://schemas.microsoft.com/office/drawing/2014/main" id="{0B5248DF-AC65-4509-8D24-27F129F75B4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19899" r="12755" b="10259"/>
          <a:stretch/>
        </p:blipFill>
        <p:spPr bwMode="auto">
          <a:xfrm>
            <a:off x="3092355" y="2802554"/>
            <a:ext cx="4536744" cy="20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566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1CE57E-39E4-4DB1-A3AB-11CAD4BC1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993"/>
            <a:ext cx="5573262" cy="4886466"/>
          </a:xfrm>
        </p:spPr>
        <p:txBody>
          <a:bodyPr>
            <a:normAutofit/>
          </a:bodyPr>
          <a:lstStyle/>
          <a:p>
            <a:r>
              <a:rPr lang="en-GB" sz="2400" dirty="0"/>
              <a:t>This method should only be used if the method of using a computer is not possible.</a:t>
            </a:r>
          </a:p>
          <a:p>
            <a:r>
              <a:rPr lang="en-GB" sz="2400" dirty="0"/>
              <a:t>To record using your phone you can use the app </a:t>
            </a:r>
            <a:r>
              <a:rPr lang="en-GB" sz="2400" b="1" dirty="0"/>
              <a:t>Voice Recorder</a:t>
            </a:r>
            <a:r>
              <a:rPr lang="en-GB" sz="2400" dirty="0"/>
              <a:t>, available for free on Google Play via this link: </a:t>
            </a:r>
            <a:r>
              <a:rPr lang="en-GB" sz="2400" dirty="0">
                <a:hlinkClick r:id="rId2"/>
              </a:rPr>
              <a:t>Click here</a:t>
            </a:r>
            <a:endParaRPr lang="en-GB" sz="2400" dirty="0"/>
          </a:p>
          <a:p>
            <a:r>
              <a:rPr lang="en-GB" sz="2400" b="1" dirty="0"/>
              <a:t>Step 1: </a:t>
            </a:r>
            <a:r>
              <a:rPr lang="en-GB" sz="2400" dirty="0"/>
              <a:t>Click the recording button to record your voice:</a:t>
            </a:r>
          </a:p>
          <a:p>
            <a:r>
              <a:rPr lang="en-US" sz="24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 2:</a:t>
            </a:r>
            <a:r>
              <a:rPr lang="en-U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After you finish recording, we recommend you select </a:t>
            </a:r>
            <a:r>
              <a:rPr lang="en-US" sz="24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 File</a:t>
            </a:r>
            <a:r>
              <a:rPr lang="en-U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send it to your own email, and then save it in a convenient location. </a:t>
            </a:r>
            <a:br>
              <a:rPr lang="en-U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24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1900EE-8421-4F89-88F9-52A3E919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Recording with an Android Phone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A3C5F-4969-4777-8CFF-5DA5955B8B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11284" y="1608822"/>
            <a:ext cx="2277874" cy="390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088DF4-1EEC-447E-A5CC-17D4C3531D0C}"/>
              </a:ext>
            </a:extLst>
          </p:cNvPr>
          <p:cNvCxnSpPr/>
          <p:nvPr/>
        </p:nvCxnSpPr>
        <p:spPr>
          <a:xfrm flipH="1">
            <a:off x="7855708" y="4138910"/>
            <a:ext cx="933450" cy="831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6823B2-66C5-42E4-811A-50CEF9513E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25" y="1608822"/>
            <a:ext cx="2277874" cy="390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03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A61F4-1FEC-42FA-A52E-DCD38FCC3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64566"/>
            <a:ext cx="8376138" cy="4649893"/>
          </a:xfrm>
        </p:spPr>
        <p:txBody>
          <a:bodyPr>
            <a:normAutofit/>
          </a:bodyPr>
          <a:lstStyle/>
          <a:p>
            <a:r>
              <a:rPr lang="en-GB" sz="2400" b="1" dirty="0"/>
              <a:t>Step 1</a:t>
            </a:r>
            <a:r>
              <a:rPr lang="en-GB" sz="2400" dirty="0"/>
              <a:t>: Open the Voice Memos app located on the iPhone/iPad.</a:t>
            </a:r>
          </a:p>
          <a:p>
            <a:endParaRPr lang="en-GB" sz="2400" dirty="0"/>
          </a:p>
          <a:p>
            <a:r>
              <a:rPr lang="en-GB" sz="2400" b="1" dirty="0"/>
              <a:t>Step 2: </a:t>
            </a:r>
            <a:r>
              <a:rPr lang="en-GB" sz="2400" dirty="0"/>
              <a:t>Tap the red record button to start recording your voice or audio. Tap the same button again when finished, in order to stop recording.</a:t>
            </a:r>
          </a:p>
          <a:p>
            <a:endParaRPr lang="en-GB" sz="2400" dirty="0"/>
          </a:p>
          <a:p>
            <a:r>
              <a:rPr lang="en-GB" sz="2400" b="1" dirty="0"/>
              <a:t>Step 3: </a:t>
            </a:r>
            <a:r>
              <a:rPr lang="en-GB" sz="2400" dirty="0"/>
              <a:t>When satisfied with the recording, tap Done.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A32CB-A458-4FCC-9E17-49438621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 with an iPhone/iPad</a:t>
            </a:r>
            <a:endParaRPr lang="en-US" dirty="0"/>
          </a:p>
        </p:txBody>
      </p:sp>
      <p:pic>
        <p:nvPicPr>
          <p:cNvPr id="4" name="Picture 3" descr="Voice Memos app on iPhone">
            <a:extLst>
              <a:ext uri="{FF2B5EF4-FFF2-40B4-BE49-F238E27FC236}">
                <a16:creationId xmlns:a16="http://schemas.microsoft.com/office/drawing/2014/main" id="{9918E5F1-D09B-4397-9466-7FAE495C7A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595" y="1107066"/>
            <a:ext cx="1078593" cy="10550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Record voice or audio with iPhone Voice Memos">
            <a:extLst>
              <a:ext uri="{FF2B5EF4-FFF2-40B4-BE49-F238E27FC236}">
                <a16:creationId xmlns:a16="http://schemas.microsoft.com/office/drawing/2014/main" id="{135856E4-5B96-46DB-929B-44BB9A6DBB1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280"/>
          <a:stretch/>
        </p:blipFill>
        <p:spPr bwMode="auto">
          <a:xfrm>
            <a:off x="9062496" y="2493904"/>
            <a:ext cx="2291303" cy="268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omplete the voice recording">
            <a:extLst>
              <a:ext uri="{FF2B5EF4-FFF2-40B4-BE49-F238E27FC236}">
                <a16:creationId xmlns:a16="http://schemas.microsoft.com/office/drawing/2014/main" id="{A5E86471-280F-4792-8171-4DF0A482DC4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7" b="23571"/>
          <a:stretch/>
        </p:blipFill>
        <p:spPr bwMode="auto">
          <a:xfrm>
            <a:off x="5448022" y="4347437"/>
            <a:ext cx="2291303" cy="166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242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sDocumentTypeId xmlns="eb3f7de7-c935-4ca6-a12c-1f73773710ec">128</KenesDocumentTypeId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A3CFF6112134C86BFB56E3B174A14" ma:contentTypeVersion="13" ma:contentTypeDescription="Create a new document." ma:contentTypeScope="" ma:versionID="468dd992addc4b6ba7fe8615e903c55d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ccd3dbb2-8216-4e17-b386-3b3b6c95fbdd" targetNamespace="http://schemas.microsoft.com/office/2006/metadata/properties" ma:root="true" ma:fieldsID="1092a0e00935a107c97dcdea928aa8d7" ns1:_="" ns2:_="" ns3:_="">
    <xsd:import namespace="http://schemas.microsoft.com/sharepoint/v3"/>
    <xsd:import namespace="eb3f7de7-c935-4ca6-a12c-1f73773710ec"/>
    <xsd:import namespace="ccd3dbb2-8216-4e17-b386-3b3b6c95fbd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3dbb2-8216-4e17-b386-3b3b6c95f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799D42-217D-44AE-A702-353F88265C7F}">
  <ds:schemaRefs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9b7ef752-27e8-44cc-b3b4-f0fdd276978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1A4E5DF-65AD-4994-9797-6D6D189482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0FA94A-1DC3-4930-A2D2-64E69A91D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ccd3dbb2-8216-4e17-b386-3b3b6c95fb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727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How to record your voice</vt:lpstr>
      <vt:lpstr>Contents</vt:lpstr>
      <vt:lpstr>Using a Windows 10 Computer to Record</vt:lpstr>
      <vt:lpstr>Using a Windows 10 Computer to Record</vt:lpstr>
      <vt:lpstr>Using a Windows 10 Computer to Record</vt:lpstr>
      <vt:lpstr>Using a Mac Computer to Record</vt:lpstr>
      <vt:lpstr>Using a Mac Computer to Record</vt:lpstr>
      <vt:lpstr>Recording with an Android Phone</vt:lpstr>
      <vt:lpstr>Record with an iPhone/iPad</vt:lpstr>
      <vt:lpstr>Record with an iPhone/iPad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Simon</dc:creator>
  <cp:lastModifiedBy>Joanne Katz</cp:lastModifiedBy>
  <cp:revision>27</cp:revision>
  <dcterms:created xsi:type="dcterms:W3CDTF">2015-06-28T15:31:45Z</dcterms:created>
  <dcterms:modified xsi:type="dcterms:W3CDTF">2023-10-31T06:16:18Z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0x010100C80A3CFF6112134C86BFB56E3B174A14</vt:lpwstr>
  </property>
</Properties>
</file>