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6DC81-FDDB-44FE-9626-DF108FC1F43D}" v="3" dt="2023-08-10T08:11:50.140"/>
    <p1510:client id="{802013AA-2E3E-4561-BBA6-A7AB124058C1}" v="1" dt="2023-08-09T12:06:10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Simeonov" userId="fa101d5e-8c01-4a05-8694-69cfb9984e8b" providerId="ADAL" clId="{6476DC81-FDDB-44FE-9626-DF108FC1F43D}"/>
    <pc:docChg chg="undo redo custSel addSld delSld modSld">
      <pc:chgData name="Ivan Simeonov" userId="fa101d5e-8c01-4a05-8694-69cfb9984e8b" providerId="ADAL" clId="{6476DC81-FDDB-44FE-9626-DF108FC1F43D}" dt="2023-08-10T08:12:02.384" v="19" actId="680"/>
      <pc:docMkLst>
        <pc:docMk/>
      </pc:docMkLst>
      <pc:sldChg chg="modSp mod">
        <pc:chgData name="Ivan Simeonov" userId="fa101d5e-8c01-4a05-8694-69cfb9984e8b" providerId="ADAL" clId="{6476DC81-FDDB-44FE-9626-DF108FC1F43D}" dt="2023-08-10T08:11:52.533" v="17" actId="14100"/>
        <pc:sldMkLst>
          <pc:docMk/>
          <pc:sldMk cId="1310571313" sldId="256"/>
        </pc:sldMkLst>
        <pc:graphicFrameChg chg="mod">
          <ac:chgData name="Ivan Simeonov" userId="fa101d5e-8c01-4a05-8694-69cfb9984e8b" providerId="ADAL" clId="{6476DC81-FDDB-44FE-9626-DF108FC1F43D}" dt="2023-08-10T08:11:50.689" v="15" actId="1076"/>
          <ac:graphicFrameMkLst>
            <pc:docMk/>
            <pc:sldMk cId="1310571313" sldId="256"/>
            <ac:graphicFrameMk id="3" creationId="{89E1D6F1-39FB-2176-7863-F89C88A99EDF}"/>
          </ac:graphicFrameMkLst>
        </pc:graphicFrameChg>
        <pc:graphicFrameChg chg="mod modGraphic">
          <ac:chgData name="Ivan Simeonov" userId="fa101d5e-8c01-4a05-8694-69cfb9984e8b" providerId="ADAL" clId="{6476DC81-FDDB-44FE-9626-DF108FC1F43D}" dt="2023-08-10T08:11:52.533" v="17" actId="14100"/>
          <ac:graphicFrameMkLst>
            <pc:docMk/>
            <pc:sldMk cId="1310571313" sldId="256"/>
            <ac:graphicFrameMk id="4" creationId="{9955DC9C-29F9-8BA5-0CB3-A272CDD7806C}"/>
          </ac:graphicFrameMkLst>
        </pc:graphicFrameChg>
        <pc:picChg chg="mod">
          <ac:chgData name="Ivan Simeonov" userId="fa101d5e-8c01-4a05-8694-69cfb9984e8b" providerId="ADAL" clId="{6476DC81-FDDB-44FE-9626-DF108FC1F43D}" dt="2023-08-10T08:11:50.673" v="14" actId="14100"/>
          <ac:picMkLst>
            <pc:docMk/>
            <pc:sldMk cId="1310571313" sldId="256"/>
            <ac:picMk id="7" creationId="{17B23286-70CE-AA0A-FB9E-F54BB3D17EB4}"/>
          </ac:picMkLst>
        </pc:picChg>
      </pc:sldChg>
      <pc:sldChg chg="new del">
        <pc:chgData name="Ivan Simeonov" userId="fa101d5e-8c01-4a05-8694-69cfb9984e8b" providerId="ADAL" clId="{6476DC81-FDDB-44FE-9626-DF108FC1F43D}" dt="2023-08-10T08:12:02.384" v="19" actId="680"/>
        <pc:sldMkLst>
          <pc:docMk/>
          <pc:sldMk cId="4062580739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10/08/2023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E1D6F1-39FB-2176-7863-F89C88A99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978776"/>
              </p:ext>
            </p:extLst>
          </p:nvPr>
        </p:nvGraphicFramePr>
        <p:xfrm>
          <a:off x="1270819" y="1841578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709911776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3927398841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134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997833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55DC9C-29F9-8BA5-0CB3-A272CDD78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50693"/>
              </p:ext>
            </p:extLst>
          </p:nvPr>
        </p:nvGraphicFramePr>
        <p:xfrm>
          <a:off x="1257235" y="2765811"/>
          <a:ext cx="8910819" cy="337422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56454">
                  <a:extLst>
                    <a:ext uri="{9D8B030D-6E8A-4147-A177-3AD203B41FA5}">
                      <a16:colId xmlns:a16="http://schemas.microsoft.com/office/drawing/2014/main" val="955423415"/>
                    </a:ext>
                  </a:extLst>
                </a:gridCol>
                <a:gridCol w="981037">
                  <a:extLst>
                    <a:ext uri="{9D8B030D-6E8A-4147-A177-3AD203B41FA5}">
                      <a16:colId xmlns:a16="http://schemas.microsoft.com/office/drawing/2014/main" val="1635076890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3579940503"/>
                    </a:ext>
                  </a:extLst>
                </a:gridCol>
                <a:gridCol w="862641">
                  <a:extLst>
                    <a:ext uri="{9D8B030D-6E8A-4147-A177-3AD203B41FA5}">
                      <a16:colId xmlns:a16="http://schemas.microsoft.com/office/drawing/2014/main" val="651556675"/>
                    </a:ext>
                  </a:extLst>
                </a:gridCol>
                <a:gridCol w="905774">
                  <a:extLst>
                    <a:ext uri="{9D8B030D-6E8A-4147-A177-3AD203B41FA5}">
                      <a16:colId xmlns:a16="http://schemas.microsoft.com/office/drawing/2014/main" val="2878901645"/>
                    </a:ext>
                  </a:extLst>
                </a:gridCol>
                <a:gridCol w="802256">
                  <a:extLst>
                    <a:ext uri="{9D8B030D-6E8A-4147-A177-3AD203B41FA5}">
                      <a16:colId xmlns:a16="http://schemas.microsoft.com/office/drawing/2014/main" val="228987941"/>
                    </a:ext>
                  </a:extLst>
                </a:gridCol>
                <a:gridCol w="1009291">
                  <a:extLst>
                    <a:ext uri="{9D8B030D-6E8A-4147-A177-3AD203B41FA5}">
                      <a16:colId xmlns:a16="http://schemas.microsoft.com/office/drawing/2014/main" val="3565495543"/>
                    </a:ext>
                  </a:extLst>
                </a:gridCol>
                <a:gridCol w="983411">
                  <a:extLst>
                    <a:ext uri="{9D8B030D-6E8A-4147-A177-3AD203B41FA5}">
                      <a16:colId xmlns:a16="http://schemas.microsoft.com/office/drawing/2014/main" val="3331650524"/>
                    </a:ext>
                  </a:extLst>
                </a:gridCol>
                <a:gridCol w="776377">
                  <a:extLst>
                    <a:ext uri="{9D8B030D-6E8A-4147-A177-3AD203B41FA5}">
                      <a16:colId xmlns:a16="http://schemas.microsoft.com/office/drawing/2014/main" val="1094926128"/>
                    </a:ext>
                  </a:extLst>
                </a:gridCol>
              </a:tblGrid>
              <a:tr h="996783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36089"/>
                  </a:ext>
                </a:extLst>
              </a:tr>
              <a:tr h="6295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636424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10488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189475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11732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064456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993919"/>
                  </a:ext>
                </a:extLst>
              </a:tr>
              <a:tr h="236080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292913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17B23286-70CE-AA0A-FB9E-F54BB3D17E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21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9220B212D160641B3F583BF61A55E8A" ma:contentTypeVersion="9" ma:contentTypeDescription="" ma:contentTypeScope="" ma:versionID="ca4461e032f9e4776cd6ba7b699ab792">
  <xsd:schema xmlns:xsd="http://www.w3.org/2001/XMLSchema" xmlns:xs="http://www.w3.org/2001/XMLSchema" xmlns:p="http://schemas.microsoft.com/office/2006/metadata/properties" xmlns:ns2="eb3f7de7-c935-4ca6-a12c-1f73773710ec" xmlns:ns3="9893abd3-67ee-4988-ab77-e7eda7bd3d13" targetNamespace="http://schemas.microsoft.com/office/2006/metadata/properties" ma:root="true" ma:fieldsID="f673cf436e6e1ce807cb692b79f7ef6b" ns2:_="" ns3:_="">
    <xsd:import namespace="eb3f7de7-c935-4ca6-a12c-1f73773710ec"/>
    <xsd:import namespace="9893abd3-67ee-4988-ab77-e7eda7bd3d13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3abd3-67ee-4988-ab77-e7eda7bd3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5A942F-A7A8-41C8-8D24-2ABD4D92D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893abd3-67ee-4988-ab77-e7eda7bd3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799D42-217D-44AE-A702-353F88265C7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9893abd3-67ee-4988-ab77-e7eda7bd3d13"/>
    <ds:schemaRef ds:uri="eb3f7de7-c935-4ca6-a12c-1f73773710e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40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Ivan Simeonov</cp:lastModifiedBy>
  <cp:revision>8</cp:revision>
  <dcterms:created xsi:type="dcterms:W3CDTF">2015-06-28T15:31:45Z</dcterms:created>
  <dcterms:modified xsi:type="dcterms:W3CDTF">2023-08-10T08:12:03Z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0x01010037EA2DD516505C4D92B92F8677CFB68500B9220B212D160641B3F583BF61A55E8A</vt:lpwstr>
  </property>
</Properties>
</file>