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D628D-766C-4C3A-BEDC-E050511C20A3}" v="1" dt="2021-07-08T09:29:12.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1" d="100"/>
          <a:sy n="61"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7/9/2021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7/9/2021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7/9/2021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2021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3" ma:contentTypeDescription="Create a new document." ma:contentTypeScope="" ma:versionID="468dd992addc4b6ba7fe8615e903c55d">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1092a0e00935a107c97dcdea928aa8d7"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DDD6AD-A090-41E8-8204-47A8ABF30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ccd3dbb2-8216-4e17-b386-3b3b6c95fb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1B332F-071E-400A-B703-A87583CFA09F}">
  <ds:schemaRefs>
    <ds:schemaRef ds:uri="eb3f7de7-c935-4ca6-a12c-1f73773710ec"/>
    <ds:schemaRef ds:uri="http://purl.org/dc/dcmitype/"/>
    <ds:schemaRef ds:uri="http://schemas.microsoft.com/office/infopath/2007/PartnerControls"/>
    <ds:schemaRef ds:uri="ccd3dbb2-8216-4e17-b386-3b3b6c95fbdd"/>
    <ds:schemaRef ds:uri="http://schemas.microsoft.com/office/2006/documentManagement/types"/>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2021-07-09T06:01:00Z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