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78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3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30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455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42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137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11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1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24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35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32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842D-9576-40F5-87DA-4FB9DC1C3178}" type="datetimeFigureOut">
              <a:rPr lang="en-GB" smtClean="0"/>
              <a:pPr/>
              <a:t>06/10/2022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BDE75-26B5-4A85-B9C0-1636B62B601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62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5489" y="2507443"/>
            <a:ext cx="4500035" cy="754231"/>
          </a:xfrm>
          <a:prstGeom prst="rect">
            <a:avLst/>
          </a:prstGeom>
        </p:spPr>
      </p:pic>
      <p:pic>
        <p:nvPicPr>
          <p:cNvPr id="6" name="table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95488" y="3736729"/>
            <a:ext cx="8015560" cy="247182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058C663-632A-11F1-841F-E64441FD7F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2458" y="950328"/>
            <a:ext cx="4684786" cy="99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571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5A2E880BC9647B9916F987E7B55F7" ma:contentTypeVersion="1" ma:contentTypeDescription="Create a new document." ma:contentTypeScope="" ma:versionID="cfd94404826416305c271eedbae23e1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799D42-217D-44AE-A702-353F88265C7F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A4E5DF-65AD-4994-9797-6D6D189482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023D15-434D-470C-AEC7-4CFC2275B7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Kenes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Simon</dc:creator>
  <cp:lastModifiedBy>Joanne Katz</cp:lastModifiedBy>
  <cp:revision>7</cp:revision>
  <dcterms:created xsi:type="dcterms:W3CDTF">2015-06-28T15:31:45Z</dcterms:created>
  <dcterms:modified xsi:type="dcterms:W3CDTF">2022-10-06T07:36:12Z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0x0101009AB5A2E880BC9647B9916F987E7B55F7</vt:lpwstr>
  </property>
</Properties>
</file>