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3281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39" d="100"/>
          <a:sy n="139" d="100"/>
        </p:scale>
        <p:origin x="184" y="5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5209" y="1447435"/>
            <a:ext cx="8595462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209" y="2606720"/>
            <a:ext cx="8595462" cy="12101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0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233" y="866500"/>
            <a:ext cx="2057400" cy="373528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033" y="866500"/>
            <a:ext cx="6019800" cy="373528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26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84" y="2742605"/>
            <a:ext cx="8673533" cy="96964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784" y="1617465"/>
            <a:ext cx="8673533" cy="10679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493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033" y="1200151"/>
            <a:ext cx="4267768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289311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0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7" y="114417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7" y="162399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505" y="1151335"/>
            <a:ext cx="4483459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34956" y="1631156"/>
            <a:ext cx="4483459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72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1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3292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80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4529" y="204788"/>
            <a:ext cx="5572531" cy="43898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</a:t>
            </a:r>
          </a:p>
          <a:p>
            <a:pPr lvl="0"/>
            <a:r>
              <a:rPr lang="en-GB" dirty="0"/>
              <a:t>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680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414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314" y="3655218"/>
            <a:ext cx="8730294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314" y="221995"/>
            <a:ext cx="8730294" cy="33784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314" y="4080272"/>
            <a:ext cx="8730294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247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033" y="205979"/>
            <a:ext cx="694298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032" y="1200151"/>
            <a:ext cx="8747674" cy="3468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38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1B328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29200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843" y="364691"/>
            <a:ext cx="4616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29200"/>
                </a:solidFill>
              </a:rPr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151813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7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B846DA9B026F47BC126C9C0F736397" ma:contentTypeVersion="15" ma:contentTypeDescription="Create a new document." ma:contentTypeScope="" ma:versionID="ce8dec8a07c63634cb74d3cb8fbef98b">
  <xsd:schema xmlns:xsd="http://www.w3.org/2001/XMLSchema" xmlns:xs="http://www.w3.org/2001/XMLSchema" xmlns:p="http://schemas.microsoft.com/office/2006/metadata/properties" xmlns:ns1="http://schemas.microsoft.com/sharepoint/v3" xmlns:ns2="f41fa17a-99c4-4c5f-bcb4-a52bd907e64f" xmlns:ns3="eb3f7de7-c935-4ca6-a12c-1f73773710ec" targetNamespace="http://schemas.microsoft.com/office/2006/metadata/properties" ma:root="true" ma:fieldsID="a312b2e1ce3cfb6f1efe25ec849d6c30" ns1:_="" ns2:_="" ns3:_="">
    <xsd:import namespace="http://schemas.microsoft.com/sharepoint/v3"/>
    <xsd:import namespace="f41fa17a-99c4-4c5f-bcb4-a52bd907e64f"/>
    <xsd:import namespace="eb3f7de7-c935-4ca6-a12c-1f73773710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1fa17a-99c4-4c5f-bcb4-a52bd907e6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8EBBF5-955F-4BCF-8358-3C065F1EDEE9}"/>
</file>

<file path=customXml/itemProps2.xml><?xml version="1.0" encoding="utf-8"?>
<ds:datastoreItem xmlns:ds="http://schemas.openxmlformats.org/officeDocument/2006/customXml" ds:itemID="{A733A637-7090-4C55-9152-046FA56D21D8}"/>
</file>

<file path=customXml/itemProps3.xml><?xml version="1.0" encoding="utf-8"?>
<ds:datastoreItem xmlns:ds="http://schemas.openxmlformats.org/officeDocument/2006/customXml" ds:itemID="{656F71D6-A47A-4176-8592-691330F73AAD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</Words>
  <Application>Microsoft Macintosh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Roedz Creative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Lloyd Schroeder</dc:creator>
  <cp:lastModifiedBy>Daniel Schroeder</cp:lastModifiedBy>
  <cp:revision>14</cp:revision>
  <dcterms:created xsi:type="dcterms:W3CDTF">2017-02-06T18:49:48Z</dcterms:created>
  <dcterms:modified xsi:type="dcterms:W3CDTF">2022-04-18T08:47:33Z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0x01010085B846DA9B026F47BC126C9C0F736397</vt:lpwstr>
  </property>
</Properties>
</file>